
<file path=[Content_Types].xml><?xml version="1.0" encoding="utf-8"?>
<Types xmlns="http://schemas.openxmlformats.org/package/2006/content-types">
  <Default Extension="jpeg" ContentType="image/jpeg"/>
  <Default Extension="png" ContentType="image/png"/>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ppt/theme/theme1.xml" ContentType="application/vnd.openxmlformats-officedocument.theme+xml"/>
</Types>
</file>

<file path=_rels/.rels><?xml version="1.0" encoding="UTF-8" standalone="yes"?>
<Relationships xmlns="http://schemas.openxmlformats.org/package/2006/relationships">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Lst>
  <p:sldSz cx="12192000" cy="6858000"/>
  <p:notesSz cx="6858000" cy="9144000"/>
  <p:embeddedFontLst>
    <p:embeddedFont>
      <p:font typeface="Source Han Sans"/>
      <p:regular r:id="rId35"/>
    </p:embeddedFont>
    <p:embeddedFont>
      <p:font typeface="Source Han Sans CN Bold"/>
      <p:regular r:id="rId36"/>
    </p:embeddedFont>
    <p:embeddedFont>
      <p:font typeface="OPPOSans H"/>
      <p:regular r:id="rId37"/>
    </p:embeddedFont>
    <p:embeddedFont>
      <p:font typeface="OPPOSans B"/>
      <p:regular r:id="rId38"/>
    </p:embeddedFont>
  </p:embeddedFontLst>
</p:presentation>
</file>

<file path=ppt/_rels/presentation.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Master" Target="slideMasters/slideMaster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slide" Target="slides/slide17.xml"/>
<Relationship Id="rId20" Type="http://schemas.openxmlformats.org/officeDocument/2006/relationships/slide" Target="slides/slide18.xml"/>
<Relationship Id="rId21" Type="http://schemas.openxmlformats.org/officeDocument/2006/relationships/slide" Target="slides/slide19.xml"/>
<Relationship Id="rId22" Type="http://schemas.openxmlformats.org/officeDocument/2006/relationships/slide" Target="slides/slide20.xml"/>
<Relationship Id="rId23" Type="http://schemas.openxmlformats.org/officeDocument/2006/relationships/slide" Target="slides/slide21.xml"/>
<Relationship Id="rId24" Type="http://schemas.openxmlformats.org/officeDocument/2006/relationships/slide" Target="slides/slide22.xml"/>
<Relationship Id="rId25" Type="http://schemas.openxmlformats.org/officeDocument/2006/relationships/slide" Target="slides/slide23.xml"/>
<Relationship Id="rId26" Type="http://schemas.openxmlformats.org/officeDocument/2006/relationships/slide" Target="slides/slide24.xml"/>
<Relationship Id="rId27" Type="http://schemas.openxmlformats.org/officeDocument/2006/relationships/slide" Target="slides/slide25.xml"/>
<Relationship Id="rId28" Type="http://schemas.openxmlformats.org/officeDocument/2006/relationships/slide" Target="slides/slide26.xml"/>
<Relationship Id="rId29" Type="http://schemas.openxmlformats.org/officeDocument/2006/relationships/slide" Target="slides/slide27.xml"/>
<Relationship Id="rId30" Type="http://schemas.openxmlformats.org/officeDocument/2006/relationships/slide" Target="slides/slide28.xml"/>
<Relationship Id="rId31" Type="http://schemas.openxmlformats.org/officeDocument/2006/relationships/slide" Target="slides/slide29.xml"/>
<Relationship Id="rId32" Type="http://schemas.openxmlformats.org/officeDocument/2006/relationships/slide" Target="slides/slide30.xml"/>
<Relationship Id="rId33" Type="http://schemas.openxmlformats.org/officeDocument/2006/relationships/slide" Target="slides/slide31.xml"/>
<Relationship Id="rId34" Type="http://schemas.openxmlformats.org/officeDocument/2006/relationships/slide" Target="slides/slide32.xml"/>
<Relationship Id="rId35" Type="http://schemas.openxmlformats.org/officeDocument/2006/relationships/font" Target="fonts/font2.fntdata"/>
<Relationship Id="rId36" Type="http://schemas.openxmlformats.org/officeDocument/2006/relationships/font" Target="fonts/font1.fntdata"/>
<Relationship Id="rId37" Type="http://schemas.openxmlformats.org/officeDocument/2006/relationships/font" Target="fonts/font3.fntdata"/>
<Relationship Id="rId38" Type="http://schemas.openxmlformats.org/officeDocument/2006/relationships/font" Target="fonts/font4.fntdata"/>
</Relationships>
</file>

<file path=ppt/media/>
</file>

<file path=ppt/media/image1.jpe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18.png>
</file>

<file path=ppt/media/image19.jpeg>
</file>

<file path=ppt/media/image2.jpeg>
</file>

<file path=ppt/media/image20.jpeg>
</file>

<file path=ppt/media/image21.jpeg>
</file>

<file path=ppt/media/image22.png>
</file>

<file path=ppt/media/image23.jpeg>
</file>

<file path=ppt/media/image3.pn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2"/>
  </p:sldLayoutIdLst>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8.png"/>
<Relationship Id="rId3" Type="http://schemas.openxmlformats.org/officeDocument/2006/relationships/image" Target="../media/image14.png"/>
<Relationship Id="rId4" Type="http://schemas.openxmlformats.org/officeDocument/2006/relationships/image" Target="../media/image9.png"/>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jpeg"/>
<Relationship Id="rId3" Type="http://schemas.openxmlformats.org/officeDocument/2006/relationships/image" Target="../media/image2.jpe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5.jpeg"/>
<Relationship Id="rId3" Type="http://schemas.openxmlformats.org/officeDocument/2006/relationships/image" Target="../media/image21.jpe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8.png"/>
<Relationship Id="rId3" Type="http://schemas.openxmlformats.org/officeDocument/2006/relationships/image" Target="../media/image14.png"/>
<Relationship Id="rId4" Type="http://schemas.openxmlformats.org/officeDocument/2006/relationships/image" Target="../media/image9.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6.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7.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7.jpe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jpe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8.png"/>
<Relationship Id="rId3" Type="http://schemas.openxmlformats.org/officeDocument/2006/relationships/image" Target="../media/image14.png"/>
<Relationship Id="rId4" Type="http://schemas.openxmlformats.org/officeDocument/2006/relationships/image" Target="../media/image9.png"/>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3.png"/>
</Relationships>
</file>

<file path=ppt/slides/_rels/slide24.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3.png"/>
<Relationship Id="rId3" Type="http://schemas.openxmlformats.org/officeDocument/2006/relationships/image" Target="../media/image18.png"/>
</Relationships>
</file>

<file path=ppt/slides/_rels/slide2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1.jpeg"/>
<Relationship Id="rId3" Type="http://schemas.openxmlformats.org/officeDocument/2006/relationships/image" Target="../media/image19.jpeg"/>
</Relationships>
</file>

<file path=ppt/slides/_rels/slide2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22.png"/>
</Relationships>
</file>

<file path=ppt/slides/_rels/slide2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20.jpeg"/>
<Relationship Id="rId3" Type="http://schemas.openxmlformats.org/officeDocument/2006/relationships/image" Target="../media/image23.jpeg"/>
</Relationships>
</file>

<file path=ppt/slides/_rels/slide2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8.png"/>
<Relationship Id="rId3" Type="http://schemas.openxmlformats.org/officeDocument/2006/relationships/image" Target="../media/image14.png"/>
<Relationship Id="rId4" Type="http://schemas.openxmlformats.org/officeDocument/2006/relationships/image" Target="../media/image9.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8.png"/>
<Relationship Id="rId3" Type="http://schemas.openxmlformats.org/officeDocument/2006/relationships/image" Target="../media/image14.png"/>
<Relationship Id="rId4" Type="http://schemas.openxmlformats.org/officeDocument/2006/relationships/image" Target="../media/image9.png"/>
</Relationships>
</file>

<file path=ppt/slides/_rels/slide30.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5.jpeg"/>
</Relationships>
</file>

<file path=ppt/slides/_rels/slide3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8.png"/>
<Relationship Id="rId3" Type="http://schemas.openxmlformats.org/officeDocument/2006/relationships/image" Target="../media/image14.png"/>
<Relationship Id="rId4" Type="http://schemas.openxmlformats.org/officeDocument/2006/relationships/image" Target="../media/image9.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6.jpe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0.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0.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8.png"/>
<Relationship Id="rId3" Type="http://schemas.openxmlformats.org/officeDocument/2006/relationships/image" Target="../media/image14.png"/>
<Relationship Id="rId4" Type="http://schemas.openxmlformats.org/officeDocument/2006/relationships/image" Target="../media/image9.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2.png"/>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1000"/>
          </a:blip>
          <a:srcRect l="-13112" t="26222" r="45800" b="17139"/>
          <a:stretch>
            <a:fillRect/>
          </a:stretch>
        </p:blipFill>
        <p:spPr>
          <a:xfrm rot="0" flipH="1" flipV="0">
            <a:off x="-15339" y="-45049"/>
            <a:ext cx="10820287" cy="6858000"/>
          </a:xfrm>
          <a:custGeom>
            <a:avLst/>
            <a:gdLst>
              <a:gd name="connsiteX0" fmla="*/ 10820287 w 10820287"/>
              <a:gd name="connsiteY0" fmla="*/ 0 h 6858000"/>
              <a:gd name="connsiteX1" fmla="*/ 0 w 10820287"/>
              <a:gd name="connsiteY1" fmla="*/ 0 h 6858000"/>
              <a:gd name="connsiteX2" fmla="*/ 0 w 10820287"/>
              <a:gd name="connsiteY2" fmla="*/ 6858000 h 6858000"/>
              <a:gd name="connsiteX3" fmla="*/ 10820287 w 10820287"/>
              <a:gd name="connsiteY3" fmla="*/ 6858000 h 6858000"/>
            </a:gdLst>
            <a:rect l="l" t="t" r="r" b="b"/>
            <a:pathLst>
              <a:path w="10820287" h="6858000">
                <a:moveTo>
                  <a:pt x="10820287" y="0"/>
                </a:moveTo>
                <a:lnTo>
                  <a:pt x="0" y="0"/>
                </a:lnTo>
                <a:lnTo>
                  <a:pt x="0" y="6858000"/>
                </a:lnTo>
                <a:lnTo>
                  <a:pt x="10820287" y="6858000"/>
                </a:lnTo>
                <a:close/>
              </a:path>
            </a:pathLst>
          </a:custGeom>
          <a:noFill/>
          <a:ln cap="sq">
            <a:noFill/>
          </a:ln>
        </p:spPr>
      </p:pic>
      <p:sp>
        <p:nvSpPr>
          <p:cNvPr id="3" name="标题 1"/>
          <p:cNvSpPr txBox="1"/>
          <p:nvPr/>
        </p:nvSpPr>
        <p:spPr>
          <a:xfrm rot="0" flipH="0" flipV="0">
            <a:off x="809912" y="5160215"/>
            <a:ext cx="2011304" cy="525155"/>
          </a:xfrm>
          <a:prstGeom prst="roundRect">
            <a:avLst>
              <a:gd name="adj" fmla="val 17219"/>
            </a:avLst>
          </a:prstGeom>
          <a:gradFill>
            <a:gsLst>
              <a:gs pos="0">
                <a:schemeClr val="accent1"/>
              </a:gs>
              <a:gs pos="84000">
                <a:schemeClr val="accent2"/>
              </a:gs>
            </a:gsLst>
            <a:lin ang="10800000" scaled="0"/>
          </a:gradFill>
          <a:ln w="12700" cap="sq">
            <a:solidFill>
              <a:schemeClr val="bg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439164" y="5160215"/>
            <a:ext cx="540316" cy="525155"/>
          </a:xfrm>
          <a:prstGeom prst="roundRect">
            <a:avLst>
              <a:gd name="adj" fmla="val 17219"/>
            </a:avLst>
          </a:prstGeom>
          <a:solidFill>
            <a:schemeClr val="bg1"/>
          </a:solidFill>
          <a:ln w="12700" cap="sq">
            <a:solidFill>
              <a:schemeClr val="accent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531629" y="5230308"/>
            <a:ext cx="355386" cy="384968"/>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gradFill>
            <a:gsLst>
              <a:gs pos="0">
                <a:schemeClr val="accent1"/>
              </a:gs>
              <a:gs pos="100000">
                <a:schemeClr val="accent2"/>
              </a:gs>
            </a:gsLst>
            <a:lin ang="10800000" scaled="0"/>
          </a:gradFill>
          <a:ln w="12700" cap="sq">
            <a:solidFill>
              <a:schemeClr val="bg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1167301" y="5264559"/>
            <a:ext cx="2090450" cy="392218"/>
          </a:xfrm>
          <a:prstGeom prst="rect">
            <a:avLst/>
          </a:prstGeom>
          <a:noFill/>
          <a:ln cap="sq">
            <a:noFill/>
          </a:ln>
        </p:spPr>
        <p:txBody>
          <a:bodyPr vert="horz" wrap="square" lIns="0" tIns="0" rIns="0" bIns="0" rtlCol="0" anchor="t"/>
          <a:lstStyle/>
          <a:p>
            <a:pPr algn="l">
              <a:lnSpc>
                <a:spcPct val="150000"/>
              </a:lnSpc>
            </a:pPr>
            <a:r>
              <a:rPr kumimoji="1" lang="en-US" altLang="zh-CN" sz="1700">
                <a:ln w="12700">
                  <a:noFill/>
                </a:ln>
                <a:solidFill>
                  <a:srgbClr val="FFFFFF">
                    <a:alpha val="100000"/>
                  </a:srgbClr>
                </a:solidFill>
                <a:latin typeface="Source Han Sans"/>
                <a:ea typeface="Source Han Sans"/>
                <a:cs typeface="Source Han Sans"/>
              </a:rPr>
              <a:t>主讲人：AiPPT</a:t>
            </a:r>
            <a:endParaRPr kumimoji="1" lang="zh-CN" altLang="en-US"/>
          </a:p>
        </p:txBody>
      </p:sp>
      <p:sp>
        <p:nvSpPr>
          <p:cNvPr id="7" name="标题 1"/>
          <p:cNvSpPr txBox="1"/>
          <p:nvPr/>
        </p:nvSpPr>
        <p:spPr>
          <a:xfrm rot="0" flipH="0" flipV="0">
            <a:off x="3855732" y="5165934"/>
            <a:ext cx="2011304" cy="525155"/>
          </a:xfrm>
          <a:prstGeom prst="roundRect">
            <a:avLst>
              <a:gd name="adj" fmla="val 17219"/>
            </a:avLst>
          </a:prstGeom>
          <a:gradFill>
            <a:gsLst>
              <a:gs pos="0">
                <a:schemeClr val="accent1"/>
              </a:gs>
              <a:gs pos="84000">
                <a:schemeClr val="accent2"/>
              </a:gs>
            </a:gsLst>
            <a:lin ang="10800000" scaled="0"/>
          </a:gradFill>
          <a:ln w="12700" cap="sq">
            <a:solidFill>
              <a:schemeClr val="bg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3484984" y="5165934"/>
            <a:ext cx="540316" cy="525155"/>
          </a:xfrm>
          <a:prstGeom prst="roundRect">
            <a:avLst>
              <a:gd name="adj" fmla="val 17219"/>
            </a:avLst>
          </a:prstGeom>
          <a:solidFill>
            <a:schemeClr val="bg1"/>
          </a:solidFill>
          <a:ln w="12700" cap="sq">
            <a:solidFill>
              <a:schemeClr val="accent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1" flipV="1">
            <a:off x="3562854" y="5236027"/>
            <a:ext cx="384577" cy="384968"/>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gradFill>
            <a:gsLst>
              <a:gs pos="0">
                <a:schemeClr val="accent1"/>
              </a:gs>
              <a:gs pos="100000">
                <a:schemeClr val="accent2"/>
              </a:gs>
            </a:gsLst>
            <a:lin ang="10800000" scaled="0"/>
          </a:gradFill>
          <a:ln w="12700" cap="sq">
            <a:solidFill>
              <a:schemeClr val="bg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4278829" y="5264559"/>
            <a:ext cx="2090450" cy="392218"/>
          </a:xfrm>
          <a:prstGeom prst="rect">
            <a:avLst/>
          </a:prstGeom>
          <a:noFill/>
          <a:ln cap="sq">
            <a:noFill/>
          </a:ln>
        </p:spPr>
        <p:txBody>
          <a:bodyPr vert="horz" wrap="square" lIns="0" tIns="0" rIns="0" bIns="0" rtlCol="0" anchor="t"/>
          <a:lstStyle/>
          <a:p>
            <a:pPr algn="l">
              <a:lnSpc>
                <a:spcPct val="150000"/>
              </a:lnSpc>
            </a:pPr>
            <a:r>
              <a:rPr kumimoji="1" lang="en-US" altLang="zh-CN" sz="1700">
                <a:ln w="12700">
                  <a:noFill/>
                </a:ln>
                <a:solidFill>
                  <a:srgbClr val="FFFFFF">
                    <a:alpha val="100000"/>
                  </a:srgbClr>
                </a:solidFill>
                <a:latin typeface="Source Han Sans"/>
                <a:ea typeface="Source Han Sans"/>
                <a:cs typeface="Source Han Sans"/>
              </a:rPr>
              <a:t>时间：202X.X</a:t>
            </a:r>
            <a:endParaRPr kumimoji="1" lang="zh-CN" altLang="en-US"/>
          </a:p>
        </p:txBody>
      </p:sp>
      <p:sp>
        <p:nvSpPr>
          <p:cNvPr id="11" name="标题 1"/>
          <p:cNvSpPr txBox="1"/>
          <p:nvPr/>
        </p:nvSpPr>
        <p:spPr>
          <a:xfrm rot="0" flipH="0" flipV="0">
            <a:off x="442913" y="413023"/>
            <a:ext cx="2482749" cy="30830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0" flipV="0">
            <a:off x="0" y="6235700"/>
            <a:ext cx="7998594" cy="622299"/>
          </a:xfrm>
          <a:prstGeom prst="rect">
            <a:avLst/>
          </a:pr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1937092" y="6353722"/>
            <a:ext cx="409809" cy="386254"/>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0" flipH="1" flipV="1">
            <a:off x="1167301" y="6353722"/>
            <a:ext cx="399132" cy="38625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0" flipH="0" flipV="0">
            <a:off x="440068" y="6353722"/>
            <a:ext cx="356573" cy="386255"/>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5466555" y="0"/>
            <a:ext cx="2252884" cy="6858000"/>
          </a:xfrm>
          <a:custGeom>
            <a:avLst/>
            <a:gdLst>
              <a:gd name="connsiteX0" fmla="*/ 0 w 2252884"/>
              <a:gd name="connsiteY0" fmla="*/ 0 h 6858000"/>
              <a:gd name="connsiteX1" fmla="*/ 304344 w 2252884"/>
              <a:gd name="connsiteY1" fmla="*/ 0 h 6858000"/>
              <a:gd name="connsiteX2" fmla="*/ 326134 w 2252884"/>
              <a:gd name="connsiteY2" fmla="*/ 22855 h 6858000"/>
              <a:gd name="connsiteX3" fmla="*/ 2252884 w 2252884"/>
              <a:gd name="connsiteY3" fmla="*/ 5009744 h 6858000"/>
              <a:gd name="connsiteX4" fmla="*/ 2102201 w 2252884"/>
              <a:gd name="connsiteY4" fmla="*/ 6504488 h 6858000"/>
              <a:gd name="connsiteX5" fmla="*/ 2020611 w 2252884"/>
              <a:gd name="connsiteY5" fmla="*/ 6858000 h 6858000"/>
              <a:gd name="connsiteX6" fmla="*/ 1717004 w 2252884"/>
              <a:gd name="connsiteY6" fmla="*/ 6858000 h 6858000"/>
              <a:gd name="connsiteX7" fmla="*/ 1730826 w 2252884"/>
              <a:gd name="connsiteY7" fmla="*/ 6807692 h 6858000"/>
              <a:gd name="connsiteX8" fmla="*/ 1950245 w 2252884"/>
              <a:gd name="connsiteY8" fmla="*/ 5009744 h 6858000"/>
              <a:gd name="connsiteX9" fmla="*/ 134348 w 2252884"/>
              <a:gd name="connsiteY9" fmla="*/ 147595 h 6858000"/>
            </a:gdLst>
            <a:rect l="l" t="t" r="r" b="b"/>
            <a:pathLst>
              <a:path w="2252884" h="6858000">
                <a:moveTo>
                  <a:pt x="0" y="0"/>
                </a:moveTo>
                <a:lnTo>
                  <a:pt x="304344" y="0"/>
                </a:lnTo>
                <a:lnTo>
                  <a:pt x="326134" y="22855"/>
                </a:lnTo>
                <a:cubicBezTo>
                  <a:pt x="1523257" y="1339984"/>
                  <a:pt x="2252884" y="3089657"/>
                  <a:pt x="2252884" y="5009744"/>
                </a:cubicBezTo>
                <a:cubicBezTo>
                  <a:pt x="2252884" y="5521768"/>
                  <a:pt x="2201000" y="6021672"/>
                  <a:pt x="2102201" y="6504488"/>
                </a:cubicBezTo>
                <a:lnTo>
                  <a:pt x="2020611" y="6858000"/>
                </a:lnTo>
                <a:lnTo>
                  <a:pt x="1717004" y="6858000"/>
                </a:lnTo>
                <a:lnTo>
                  <a:pt x="1730826" y="6807692"/>
                </a:lnTo>
                <a:cubicBezTo>
                  <a:pt x="1874163" y="6232031"/>
                  <a:pt x="1950245" y="5629772"/>
                  <a:pt x="1950245" y="5009744"/>
                </a:cubicBezTo>
                <a:cubicBezTo>
                  <a:pt x="1950245" y="3149660"/>
                  <a:pt x="1265507" y="1449505"/>
                  <a:pt x="134348" y="147595"/>
                </a:cubicBezTo>
                <a:close/>
              </a:path>
            </a:pathLst>
          </a:cu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7" name=""/>
          <p:cNvPicPr>
            <a:picLocks noChangeAspect="1"/>
          </p:cNvPicPr>
          <p:nvPr/>
        </p:nvPicPr>
        <p:blipFill>
          <a:blip r:embed="rId3">
            <a:alphaModFix amt="100000"/>
          </a:blip>
          <a:srcRect l="23525" t="0" r="23525" b="0"/>
          <a:stretch>
            <a:fillRect/>
          </a:stretch>
        </p:blipFill>
        <p:spPr>
          <a:xfrm rot="0" flipH="0" flipV="0">
            <a:off x="5712532" y="0"/>
            <a:ext cx="6479468" cy="6857998"/>
          </a:xfrm>
          <a:custGeom>
            <a:avLst/>
            <a:gdLst>
              <a:gd name="connsiteX0" fmla="*/ 0 w 6479468"/>
              <a:gd name="connsiteY0" fmla="*/ 0 h 6857998"/>
              <a:gd name="connsiteX1" fmla="*/ 6479468 w 6479468"/>
              <a:gd name="connsiteY1" fmla="*/ 0 h 6857998"/>
              <a:gd name="connsiteX2" fmla="*/ 6479468 w 6479468"/>
              <a:gd name="connsiteY2" fmla="*/ 6857998 h 6857998"/>
              <a:gd name="connsiteX3" fmla="*/ 1716267 w 6479468"/>
              <a:gd name="connsiteY3" fmla="*/ 6857998 h 6857998"/>
              <a:gd name="connsiteX4" fmla="*/ 1797857 w 6479468"/>
              <a:gd name="connsiteY4" fmla="*/ 6504488 h 6857998"/>
              <a:gd name="connsiteX5" fmla="*/ 1948540 w 6479468"/>
              <a:gd name="connsiteY5" fmla="*/ 5009744 h 6857998"/>
              <a:gd name="connsiteX6" fmla="*/ 21790 w 6479468"/>
              <a:gd name="connsiteY6" fmla="*/ 22855 h 6857998"/>
            </a:gdLst>
            <a:rect l="l" t="t" r="r" b="b"/>
            <a:pathLst>
              <a:path w="6479468" h="6857998">
                <a:moveTo>
                  <a:pt x="0" y="0"/>
                </a:moveTo>
                <a:lnTo>
                  <a:pt x="6479468" y="0"/>
                </a:lnTo>
                <a:lnTo>
                  <a:pt x="6479468" y="6857998"/>
                </a:lnTo>
                <a:lnTo>
                  <a:pt x="1716267" y="6857998"/>
                </a:lnTo>
                <a:lnTo>
                  <a:pt x="1797857" y="6504488"/>
                </a:lnTo>
                <a:cubicBezTo>
                  <a:pt x="1896656" y="6021672"/>
                  <a:pt x="1948540" y="5521768"/>
                  <a:pt x="1948540" y="5009744"/>
                </a:cubicBezTo>
                <a:cubicBezTo>
                  <a:pt x="1948540" y="3089657"/>
                  <a:pt x="1218913" y="1339984"/>
                  <a:pt x="21790" y="22855"/>
                </a:cubicBezTo>
                <a:close/>
              </a:path>
            </a:pathLst>
          </a:custGeom>
          <a:noFill/>
          <a:ln cap="sq">
            <a:noFill/>
          </a:ln>
        </p:spPr>
      </p:pic>
      <p:sp>
        <p:nvSpPr>
          <p:cNvPr id="18" name="标题 1"/>
          <p:cNvSpPr txBox="1"/>
          <p:nvPr/>
        </p:nvSpPr>
        <p:spPr>
          <a:xfrm rot="0" flipH="0" flipV="1">
            <a:off x="441166" y="4590856"/>
            <a:ext cx="4709976" cy="119780"/>
          </a:xfrm>
          <a:custGeom>
            <a:avLst/>
            <a:gdLst>
              <a:gd name="connsiteX0" fmla="*/ 844540 w 4709976"/>
              <a:gd name="connsiteY0" fmla="*/ 64860 h 119780"/>
              <a:gd name="connsiteX1" fmla="*/ 844540 w 4709976"/>
              <a:gd name="connsiteY1" fmla="*/ 64860 h 119780"/>
              <a:gd name="connsiteX2" fmla="*/ 844540 w 4709976"/>
              <a:gd name="connsiteY2" fmla="*/ 64859 h 119780"/>
              <a:gd name="connsiteX3" fmla="*/ 4687115 w 4709976"/>
              <a:gd name="connsiteY3" fmla="*/ 87720 h 119780"/>
              <a:gd name="connsiteX4" fmla="*/ 4709975 w 4709976"/>
              <a:gd name="connsiteY4" fmla="*/ 64860 h 119780"/>
              <a:gd name="connsiteX5" fmla="*/ 4709976 w 4709976"/>
              <a:gd name="connsiteY5" fmla="*/ 64860 h 119780"/>
              <a:gd name="connsiteX6" fmla="*/ 4687116 w 4709976"/>
              <a:gd name="connsiteY6" fmla="*/ 42000 h 119780"/>
              <a:gd name="connsiteX7" fmla="*/ 867400 w 4709976"/>
              <a:gd name="connsiteY7" fmla="*/ 42000 h 119780"/>
              <a:gd name="connsiteX8" fmla="*/ 851236 w 4709976"/>
              <a:gd name="connsiteY8" fmla="*/ 48696 h 119780"/>
              <a:gd name="connsiteX9" fmla="*/ 844540 w 4709976"/>
              <a:gd name="connsiteY9" fmla="*/ 64860 h 119780"/>
              <a:gd name="connsiteX10" fmla="*/ 851236 w 4709976"/>
              <a:gd name="connsiteY10" fmla="*/ 81023 h 119780"/>
              <a:gd name="connsiteX11" fmla="*/ 867400 w 4709976"/>
              <a:gd name="connsiteY11" fmla="*/ 87719 h 119780"/>
              <a:gd name="connsiteX12" fmla="*/ 626550 w 4709976"/>
              <a:gd name="connsiteY12" fmla="*/ 119780 h 119780"/>
              <a:gd name="connsiteX13" fmla="*/ 687305 w 4709976"/>
              <a:gd name="connsiteY13" fmla="*/ 59890 h 119780"/>
              <a:gd name="connsiteX14" fmla="*/ 626550 w 4709976"/>
              <a:gd name="connsiteY14" fmla="*/ 0 h 119780"/>
              <a:gd name="connsiteX15" fmla="*/ 565795 w 4709976"/>
              <a:gd name="connsiteY15" fmla="*/ 59890 h 119780"/>
              <a:gd name="connsiteX16" fmla="*/ 626550 w 4709976"/>
              <a:gd name="connsiteY16" fmla="*/ 119780 h 119780"/>
              <a:gd name="connsiteX17" fmla="*/ 343653 w 4709976"/>
              <a:gd name="connsiteY17" fmla="*/ 119780 h 119780"/>
              <a:gd name="connsiteX18" fmla="*/ 404408 w 4709976"/>
              <a:gd name="connsiteY18" fmla="*/ 59890 h 119780"/>
              <a:gd name="connsiteX19" fmla="*/ 343653 w 4709976"/>
              <a:gd name="connsiteY19" fmla="*/ 0 h 119780"/>
              <a:gd name="connsiteX20" fmla="*/ 282898 w 4709976"/>
              <a:gd name="connsiteY20" fmla="*/ 59890 h 119780"/>
              <a:gd name="connsiteX21" fmla="*/ 343653 w 4709976"/>
              <a:gd name="connsiteY21" fmla="*/ 119780 h 119780"/>
              <a:gd name="connsiteX22" fmla="*/ 60755 w 4709976"/>
              <a:gd name="connsiteY22" fmla="*/ 119780 h 119780"/>
              <a:gd name="connsiteX23" fmla="*/ 121510 w 4709976"/>
              <a:gd name="connsiteY23" fmla="*/ 59890 h 119780"/>
              <a:gd name="connsiteX24" fmla="*/ 60755 w 4709976"/>
              <a:gd name="connsiteY24" fmla="*/ 0 h 119780"/>
              <a:gd name="connsiteX25" fmla="*/ 0 w 4709976"/>
              <a:gd name="connsiteY25" fmla="*/ 59890 h 119780"/>
              <a:gd name="connsiteX26" fmla="*/ 60755 w 4709976"/>
              <a:gd name="connsiteY26" fmla="*/ 119780 h 119780"/>
            </a:gdLst>
            <a:rect l="l" t="t" r="r" b="b"/>
            <a:pathLst>
              <a:path w="4709976" h="119780">
                <a:moveTo>
                  <a:pt x="844540" y="64860"/>
                </a:moveTo>
                <a:lnTo>
                  <a:pt x="844540" y="64860"/>
                </a:lnTo>
                <a:lnTo>
                  <a:pt x="844540" y="64859"/>
                </a:lnTo>
                <a:close/>
                <a:moveTo>
                  <a:pt x="4687115" y="87720"/>
                </a:moveTo>
                <a:cubicBezTo>
                  <a:pt x="4699740" y="87720"/>
                  <a:pt x="4709975" y="77485"/>
                  <a:pt x="4709975" y="64860"/>
                </a:cubicBezTo>
                <a:lnTo>
                  <a:pt x="4709976" y="64860"/>
                </a:lnTo>
                <a:cubicBezTo>
                  <a:pt x="4709976" y="52235"/>
                  <a:pt x="4699741" y="42000"/>
                  <a:pt x="4687116" y="42000"/>
                </a:cubicBezTo>
                <a:lnTo>
                  <a:pt x="867400" y="42000"/>
                </a:lnTo>
                <a:cubicBezTo>
                  <a:pt x="861088" y="42000"/>
                  <a:pt x="855373" y="44559"/>
                  <a:pt x="851236" y="48696"/>
                </a:cubicBezTo>
                <a:lnTo>
                  <a:pt x="844540" y="64860"/>
                </a:lnTo>
                <a:lnTo>
                  <a:pt x="851236" y="81023"/>
                </a:lnTo>
                <a:cubicBezTo>
                  <a:pt x="855373" y="85160"/>
                  <a:pt x="861088" y="87719"/>
                  <a:pt x="867400" y="87719"/>
                </a:cubicBezTo>
                <a:close/>
                <a:moveTo>
                  <a:pt x="626550" y="119780"/>
                </a:moveTo>
                <a:cubicBezTo>
                  <a:pt x="660104" y="119780"/>
                  <a:pt x="687305" y="92966"/>
                  <a:pt x="687305" y="59890"/>
                </a:cubicBezTo>
                <a:cubicBezTo>
                  <a:pt x="687305" y="26814"/>
                  <a:pt x="660104" y="0"/>
                  <a:pt x="626550" y="0"/>
                </a:cubicBezTo>
                <a:cubicBezTo>
                  <a:pt x="592996" y="0"/>
                  <a:pt x="565795" y="26814"/>
                  <a:pt x="565795" y="59890"/>
                </a:cubicBezTo>
                <a:cubicBezTo>
                  <a:pt x="565795" y="92966"/>
                  <a:pt x="592996" y="119780"/>
                  <a:pt x="626550" y="119780"/>
                </a:cubicBezTo>
                <a:close/>
                <a:moveTo>
                  <a:pt x="343653" y="119780"/>
                </a:moveTo>
                <a:cubicBezTo>
                  <a:pt x="377207" y="119780"/>
                  <a:pt x="404408" y="92966"/>
                  <a:pt x="404408" y="59890"/>
                </a:cubicBezTo>
                <a:cubicBezTo>
                  <a:pt x="404408" y="26814"/>
                  <a:pt x="377207" y="0"/>
                  <a:pt x="343653" y="0"/>
                </a:cubicBezTo>
                <a:cubicBezTo>
                  <a:pt x="310099" y="0"/>
                  <a:pt x="282898" y="26814"/>
                  <a:pt x="282898" y="59890"/>
                </a:cubicBezTo>
                <a:cubicBezTo>
                  <a:pt x="282898" y="92966"/>
                  <a:pt x="310099" y="119780"/>
                  <a:pt x="343653" y="119780"/>
                </a:cubicBezTo>
                <a:close/>
                <a:moveTo>
                  <a:pt x="60755" y="119780"/>
                </a:moveTo>
                <a:cubicBezTo>
                  <a:pt x="94309" y="119780"/>
                  <a:pt x="121510" y="92966"/>
                  <a:pt x="121510" y="59890"/>
                </a:cubicBezTo>
                <a:cubicBezTo>
                  <a:pt x="121510" y="26814"/>
                  <a:pt x="94309" y="0"/>
                  <a:pt x="60755" y="0"/>
                </a:cubicBezTo>
                <a:cubicBezTo>
                  <a:pt x="27201" y="0"/>
                  <a:pt x="0" y="26814"/>
                  <a:pt x="0" y="59890"/>
                </a:cubicBezTo>
                <a:cubicBezTo>
                  <a:pt x="0" y="92966"/>
                  <a:pt x="27201" y="119780"/>
                  <a:pt x="60755" y="119780"/>
                </a:cubicBezTo>
                <a:close/>
              </a:path>
            </a:pathLst>
          </a:custGeom>
          <a:gradFill>
            <a:gsLst>
              <a:gs pos="0">
                <a:schemeClr val="accent1">
                  <a:lumMod val="60000"/>
                  <a:lumOff val="40000"/>
                  <a:alpha val="0"/>
                </a:schemeClr>
              </a:gs>
              <a:gs pos="100000">
                <a:schemeClr val="accent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9" name="标题 1"/>
          <p:cNvSpPr txBox="1"/>
          <p:nvPr/>
        </p:nvSpPr>
        <p:spPr>
          <a:xfrm rot="0" flipH="0" flipV="0">
            <a:off x="10517070" y="133444"/>
            <a:ext cx="1395234" cy="1189509"/>
          </a:xfrm>
          <a:custGeom>
            <a:avLst/>
            <a:gdLst>
              <a:gd name="connsiteX0" fmla="*/ 1344360 w 1395234"/>
              <a:gd name="connsiteY0" fmla="*/ 1089209 h 1189509"/>
              <a:gd name="connsiteX1" fmla="*/ 1395234 w 1395234"/>
              <a:gd name="connsiteY1" fmla="*/ 1139359 h 1189509"/>
              <a:gd name="connsiteX2" fmla="*/ 1344360 w 1395234"/>
              <a:gd name="connsiteY2" fmla="*/ 1189509 h 1189509"/>
              <a:gd name="connsiteX3" fmla="*/ 1293486 w 1395234"/>
              <a:gd name="connsiteY3" fmla="*/ 1139359 h 1189509"/>
              <a:gd name="connsiteX4" fmla="*/ 1344360 w 1395234"/>
              <a:gd name="connsiteY4" fmla="*/ 1089209 h 1189509"/>
              <a:gd name="connsiteX5" fmla="*/ 1085663 w 1395234"/>
              <a:gd name="connsiteY5" fmla="*/ 1089209 h 1189509"/>
              <a:gd name="connsiteX6" fmla="*/ 1136537 w 1395234"/>
              <a:gd name="connsiteY6" fmla="*/ 1139359 h 1189509"/>
              <a:gd name="connsiteX7" fmla="*/ 1085663 w 1395234"/>
              <a:gd name="connsiteY7" fmla="*/ 1189509 h 1189509"/>
              <a:gd name="connsiteX8" fmla="*/ 1034789 w 1395234"/>
              <a:gd name="connsiteY8" fmla="*/ 1139359 h 1189509"/>
              <a:gd name="connsiteX9" fmla="*/ 1085663 w 1395234"/>
              <a:gd name="connsiteY9" fmla="*/ 1089209 h 1189509"/>
              <a:gd name="connsiteX10" fmla="*/ 826966 w 1395234"/>
              <a:gd name="connsiteY10" fmla="*/ 1089209 h 1189509"/>
              <a:gd name="connsiteX11" fmla="*/ 877840 w 1395234"/>
              <a:gd name="connsiteY11" fmla="*/ 1139359 h 1189509"/>
              <a:gd name="connsiteX12" fmla="*/ 826966 w 1395234"/>
              <a:gd name="connsiteY12" fmla="*/ 1189509 h 1189509"/>
              <a:gd name="connsiteX13" fmla="*/ 776092 w 1395234"/>
              <a:gd name="connsiteY13" fmla="*/ 1139359 h 1189509"/>
              <a:gd name="connsiteX14" fmla="*/ 826966 w 1395234"/>
              <a:gd name="connsiteY14" fmla="*/ 1089209 h 1189509"/>
              <a:gd name="connsiteX15" fmla="*/ 568269 w 1395234"/>
              <a:gd name="connsiteY15" fmla="*/ 1089209 h 1189509"/>
              <a:gd name="connsiteX16" fmla="*/ 619143 w 1395234"/>
              <a:gd name="connsiteY16" fmla="*/ 1139359 h 1189509"/>
              <a:gd name="connsiteX17" fmla="*/ 568269 w 1395234"/>
              <a:gd name="connsiteY17" fmla="*/ 1189509 h 1189509"/>
              <a:gd name="connsiteX18" fmla="*/ 517395 w 1395234"/>
              <a:gd name="connsiteY18" fmla="*/ 1139359 h 1189509"/>
              <a:gd name="connsiteX19" fmla="*/ 568269 w 1395234"/>
              <a:gd name="connsiteY19" fmla="*/ 1089209 h 1189509"/>
              <a:gd name="connsiteX20" fmla="*/ 309571 w 1395234"/>
              <a:gd name="connsiteY20" fmla="*/ 1089209 h 1189509"/>
              <a:gd name="connsiteX21" fmla="*/ 360445 w 1395234"/>
              <a:gd name="connsiteY21" fmla="*/ 1139359 h 1189509"/>
              <a:gd name="connsiteX22" fmla="*/ 309571 w 1395234"/>
              <a:gd name="connsiteY22" fmla="*/ 1189509 h 1189509"/>
              <a:gd name="connsiteX23" fmla="*/ 258697 w 1395234"/>
              <a:gd name="connsiteY23" fmla="*/ 1139359 h 1189509"/>
              <a:gd name="connsiteX24" fmla="*/ 309571 w 1395234"/>
              <a:gd name="connsiteY24" fmla="*/ 1089209 h 1189509"/>
              <a:gd name="connsiteX25" fmla="*/ 50874 w 1395234"/>
              <a:gd name="connsiteY25" fmla="*/ 1089209 h 1189509"/>
              <a:gd name="connsiteX26" fmla="*/ 101748 w 1395234"/>
              <a:gd name="connsiteY26" fmla="*/ 1139359 h 1189509"/>
              <a:gd name="connsiteX27" fmla="*/ 50874 w 1395234"/>
              <a:gd name="connsiteY27" fmla="*/ 1189509 h 1189509"/>
              <a:gd name="connsiteX28" fmla="*/ 0 w 1395234"/>
              <a:gd name="connsiteY28" fmla="*/ 1139359 h 1189509"/>
              <a:gd name="connsiteX29" fmla="*/ 50874 w 1395234"/>
              <a:gd name="connsiteY29" fmla="*/ 1089209 h 1189509"/>
              <a:gd name="connsiteX30" fmla="*/ 1344360 w 1395234"/>
              <a:gd name="connsiteY30" fmla="*/ 871367 h 1189509"/>
              <a:gd name="connsiteX31" fmla="*/ 1395234 w 1395234"/>
              <a:gd name="connsiteY31" fmla="*/ 921517 h 1189509"/>
              <a:gd name="connsiteX32" fmla="*/ 1344360 w 1395234"/>
              <a:gd name="connsiteY32" fmla="*/ 971667 h 1189509"/>
              <a:gd name="connsiteX33" fmla="*/ 1293486 w 1395234"/>
              <a:gd name="connsiteY33" fmla="*/ 921517 h 1189509"/>
              <a:gd name="connsiteX34" fmla="*/ 1344360 w 1395234"/>
              <a:gd name="connsiteY34" fmla="*/ 871367 h 1189509"/>
              <a:gd name="connsiteX35" fmla="*/ 1085663 w 1395234"/>
              <a:gd name="connsiteY35" fmla="*/ 871367 h 1189509"/>
              <a:gd name="connsiteX36" fmla="*/ 1136537 w 1395234"/>
              <a:gd name="connsiteY36" fmla="*/ 921517 h 1189509"/>
              <a:gd name="connsiteX37" fmla="*/ 1085663 w 1395234"/>
              <a:gd name="connsiteY37" fmla="*/ 971667 h 1189509"/>
              <a:gd name="connsiteX38" fmla="*/ 1034789 w 1395234"/>
              <a:gd name="connsiteY38" fmla="*/ 921517 h 1189509"/>
              <a:gd name="connsiteX39" fmla="*/ 1085663 w 1395234"/>
              <a:gd name="connsiteY39" fmla="*/ 871367 h 1189509"/>
              <a:gd name="connsiteX40" fmla="*/ 826966 w 1395234"/>
              <a:gd name="connsiteY40" fmla="*/ 871367 h 1189509"/>
              <a:gd name="connsiteX41" fmla="*/ 877840 w 1395234"/>
              <a:gd name="connsiteY41" fmla="*/ 921517 h 1189509"/>
              <a:gd name="connsiteX42" fmla="*/ 826966 w 1395234"/>
              <a:gd name="connsiteY42" fmla="*/ 971667 h 1189509"/>
              <a:gd name="connsiteX43" fmla="*/ 776092 w 1395234"/>
              <a:gd name="connsiteY43" fmla="*/ 921517 h 1189509"/>
              <a:gd name="connsiteX44" fmla="*/ 826966 w 1395234"/>
              <a:gd name="connsiteY44" fmla="*/ 871367 h 1189509"/>
              <a:gd name="connsiteX45" fmla="*/ 568269 w 1395234"/>
              <a:gd name="connsiteY45" fmla="*/ 871367 h 1189509"/>
              <a:gd name="connsiteX46" fmla="*/ 619143 w 1395234"/>
              <a:gd name="connsiteY46" fmla="*/ 921517 h 1189509"/>
              <a:gd name="connsiteX47" fmla="*/ 568269 w 1395234"/>
              <a:gd name="connsiteY47" fmla="*/ 971667 h 1189509"/>
              <a:gd name="connsiteX48" fmla="*/ 517395 w 1395234"/>
              <a:gd name="connsiteY48" fmla="*/ 921517 h 1189509"/>
              <a:gd name="connsiteX49" fmla="*/ 568269 w 1395234"/>
              <a:gd name="connsiteY49" fmla="*/ 871367 h 1189509"/>
              <a:gd name="connsiteX50" fmla="*/ 309571 w 1395234"/>
              <a:gd name="connsiteY50" fmla="*/ 871367 h 1189509"/>
              <a:gd name="connsiteX51" fmla="*/ 360445 w 1395234"/>
              <a:gd name="connsiteY51" fmla="*/ 921517 h 1189509"/>
              <a:gd name="connsiteX52" fmla="*/ 309571 w 1395234"/>
              <a:gd name="connsiteY52" fmla="*/ 971667 h 1189509"/>
              <a:gd name="connsiteX53" fmla="*/ 258697 w 1395234"/>
              <a:gd name="connsiteY53" fmla="*/ 921517 h 1189509"/>
              <a:gd name="connsiteX54" fmla="*/ 309571 w 1395234"/>
              <a:gd name="connsiteY54" fmla="*/ 871367 h 1189509"/>
              <a:gd name="connsiteX55" fmla="*/ 50874 w 1395234"/>
              <a:gd name="connsiteY55" fmla="*/ 871367 h 1189509"/>
              <a:gd name="connsiteX56" fmla="*/ 101748 w 1395234"/>
              <a:gd name="connsiteY56" fmla="*/ 921517 h 1189509"/>
              <a:gd name="connsiteX57" fmla="*/ 50874 w 1395234"/>
              <a:gd name="connsiteY57" fmla="*/ 971667 h 1189509"/>
              <a:gd name="connsiteX58" fmla="*/ 0 w 1395234"/>
              <a:gd name="connsiteY58" fmla="*/ 921517 h 1189509"/>
              <a:gd name="connsiteX59" fmla="*/ 50874 w 1395234"/>
              <a:gd name="connsiteY59" fmla="*/ 871367 h 1189509"/>
              <a:gd name="connsiteX60" fmla="*/ 1344360 w 1395234"/>
              <a:gd name="connsiteY60" fmla="*/ 653526 h 1189509"/>
              <a:gd name="connsiteX61" fmla="*/ 1395234 w 1395234"/>
              <a:gd name="connsiteY61" fmla="*/ 703676 h 1189509"/>
              <a:gd name="connsiteX62" fmla="*/ 1344360 w 1395234"/>
              <a:gd name="connsiteY62" fmla="*/ 753826 h 1189509"/>
              <a:gd name="connsiteX63" fmla="*/ 1293486 w 1395234"/>
              <a:gd name="connsiteY63" fmla="*/ 703676 h 1189509"/>
              <a:gd name="connsiteX64" fmla="*/ 1344360 w 1395234"/>
              <a:gd name="connsiteY64" fmla="*/ 653526 h 1189509"/>
              <a:gd name="connsiteX65" fmla="*/ 1085663 w 1395234"/>
              <a:gd name="connsiteY65" fmla="*/ 653526 h 1189509"/>
              <a:gd name="connsiteX66" fmla="*/ 1136537 w 1395234"/>
              <a:gd name="connsiteY66" fmla="*/ 703676 h 1189509"/>
              <a:gd name="connsiteX67" fmla="*/ 1085663 w 1395234"/>
              <a:gd name="connsiteY67" fmla="*/ 753826 h 1189509"/>
              <a:gd name="connsiteX68" fmla="*/ 1034789 w 1395234"/>
              <a:gd name="connsiteY68" fmla="*/ 703676 h 1189509"/>
              <a:gd name="connsiteX69" fmla="*/ 1085663 w 1395234"/>
              <a:gd name="connsiteY69" fmla="*/ 653526 h 1189509"/>
              <a:gd name="connsiteX70" fmla="*/ 826966 w 1395234"/>
              <a:gd name="connsiteY70" fmla="*/ 653526 h 1189509"/>
              <a:gd name="connsiteX71" fmla="*/ 877840 w 1395234"/>
              <a:gd name="connsiteY71" fmla="*/ 703676 h 1189509"/>
              <a:gd name="connsiteX72" fmla="*/ 826966 w 1395234"/>
              <a:gd name="connsiteY72" fmla="*/ 753826 h 1189509"/>
              <a:gd name="connsiteX73" fmla="*/ 776092 w 1395234"/>
              <a:gd name="connsiteY73" fmla="*/ 703676 h 1189509"/>
              <a:gd name="connsiteX74" fmla="*/ 826966 w 1395234"/>
              <a:gd name="connsiteY74" fmla="*/ 653526 h 1189509"/>
              <a:gd name="connsiteX75" fmla="*/ 568269 w 1395234"/>
              <a:gd name="connsiteY75" fmla="*/ 653526 h 1189509"/>
              <a:gd name="connsiteX76" fmla="*/ 619143 w 1395234"/>
              <a:gd name="connsiteY76" fmla="*/ 703676 h 1189509"/>
              <a:gd name="connsiteX77" fmla="*/ 568269 w 1395234"/>
              <a:gd name="connsiteY77" fmla="*/ 753826 h 1189509"/>
              <a:gd name="connsiteX78" fmla="*/ 517395 w 1395234"/>
              <a:gd name="connsiteY78" fmla="*/ 703676 h 1189509"/>
              <a:gd name="connsiteX79" fmla="*/ 568269 w 1395234"/>
              <a:gd name="connsiteY79" fmla="*/ 653526 h 1189509"/>
              <a:gd name="connsiteX80" fmla="*/ 309571 w 1395234"/>
              <a:gd name="connsiteY80" fmla="*/ 653526 h 1189509"/>
              <a:gd name="connsiteX81" fmla="*/ 360445 w 1395234"/>
              <a:gd name="connsiteY81" fmla="*/ 703676 h 1189509"/>
              <a:gd name="connsiteX82" fmla="*/ 309571 w 1395234"/>
              <a:gd name="connsiteY82" fmla="*/ 753826 h 1189509"/>
              <a:gd name="connsiteX83" fmla="*/ 258697 w 1395234"/>
              <a:gd name="connsiteY83" fmla="*/ 703676 h 1189509"/>
              <a:gd name="connsiteX84" fmla="*/ 309571 w 1395234"/>
              <a:gd name="connsiteY84" fmla="*/ 653526 h 1189509"/>
              <a:gd name="connsiteX85" fmla="*/ 50874 w 1395234"/>
              <a:gd name="connsiteY85" fmla="*/ 653526 h 1189509"/>
              <a:gd name="connsiteX86" fmla="*/ 101748 w 1395234"/>
              <a:gd name="connsiteY86" fmla="*/ 703676 h 1189509"/>
              <a:gd name="connsiteX87" fmla="*/ 50874 w 1395234"/>
              <a:gd name="connsiteY87" fmla="*/ 753826 h 1189509"/>
              <a:gd name="connsiteX88" fmla="*/ 0 w 1395234"/>
              <a:gd name="connsiteY88" fmla="*/ 703676 h 1189509"/>
              <a:gd name="connsiteX89" fmla="*/ 50874 w 1395234"/>
              <a:gd name="connsiteY89" fmla="*/ 653526 h 1189509"/>
              <a:gd name="connsiteX90" fmla="*/ 1344360 w 1395234"/>
              <a:gd name="connsiteY90" fmla="*/ 435684 h 1189509"/>
              <a:gd name="connsiteX91" fmla="*/ 1395234 w 1395234"/>
              <a:gd name="connsiteY91" fmla="*/ 485834 h 1189509"/>
              <a:gd name="connsiteX92" fmla="*/ 1344360 w 1395234"/>
              <a:gd name="connsiteY92" fmla="*/ 535984 h 1189509"/>
              <a:gd name="connsiteX93" fmla="*/ 1293486 w 1395234"/>
              <a:gd name="connsiteY93" fmla="*/ 485834 h 1189509"/>
              <a:gd name="connsiteX94" fmla="*/ 1344360 w 1395234"/>
              <a:gd name="connsiteY94" fmla="*/ 435684 h 1189509"/>
              <a:gd name="connsiteX95" fmla="*/ 1085663 w 1395234"/>
              <a:gd name="connsiteY95" fmla="*/ 435684 h 1189509"/>
              <a:gd name="connsiteX96" fmla="*/ 1136537 w 1395234"/>
              <a:gd name="connsiteY96" fmla="*/ 485834 h 1189509"/>
              <a:gd name="connsiteX97" fmla="*/ 1085663 w 1395234"/>
              <a:gd name="connsiteY97" fmla="*/ 535984 h 1189509"/>
              <a:gd name="connsiteX98" fmla="*/ 1034789 w 1395234"/>
              <a:gd name="connsiteY98" fmla="*/ 485834 h 1189509"/>
              <a:gd name="connsiteX99" fmla="*/ 1085663 w 1395234"/>
              <a:gd name="connsiteY99" fmla="*/ 435684 h 1189509"/>
              <a:gd name="connsiteX100" fmla="*/ 826966 w 1395234"/>
              <a:gd name="connsiteY100" fmla="*/ 435684 h 1189509"/>
              <a:gd name="connsiteX101" fmla="*/ 877840 w 1395234"/>
              <a:gd name="connsiteY101" fmla="*/ 485834 h 1189509"/>
              <a:gd name="connsiteX102" fmla="*/ 826966 w 1395234"/>
              <a:gd name="connsiteY102" fmla="*/ 535984 h 1189509"/>
              <a:gd name="connsiteX103" fmla="*/ 776092 w 1395234"/>
              <a:gd name="connsiteY103" fmla="*/ 485834 h 1189509"/>
              <a:gd name="connsiteX104" fmla="*/ 826966 w 1395234"/>
              <a:gd name="connsiteY104" fmla="*/ 435684 h 1189509"/>
              <a:gd name="connsiteX105" fmla="*/ 568269 w 1395234"/>
              <a:gd name="connsiteY105" fmla="*/ 435684 h 1189509"/>
              <a:gd name="connsiteX106" fmla="*/ 619143 w 1395234"/>
              <a:gd name="connsiteY106" fmla="*/ 485834 h 1189509"/>
              <a:gd name="connsiteX107" fmla="*/ 568269 w 1395234"/>
              <a:gd name="connsiteY107" fmla="*/ 535984 h 1189509"/>
              <a:gd name="connsiteX108" fmla="*/ 517395 w 1395234"/>
              <a:gd name="connsiteY108" fmla="*/ 485834 h 1189509"/>
              <a:gd name="connsiteX109" fmla="*/ 568269 w 1395234"/>
              <a:gd name="connsiteY109" fmla="*/ 435684 h 1189509"/>
              <a:gd name="connsiteX110" fmla="*/ 309571 w 1395234"/>
              <a:gd name="connsiteY110" fmla="*/ 435684 h 1189509"/>
              <a:gd name="connsiteX111" fmla="*/ 360445 w 1395234"/>
              <a:gd name="connsiteY111" fmla="*/ 485834 h 1189509"/>
              <a:gd name="connsiteX112" fmla="*/ 309571 w 1395234"/>
              <a:gd name="connsiteY112" fmla="*/ 535984 h 1189509"/>
              <a:gd name="connsiteX113" fmla="*/ 258697 w 1395234"/>
              <a:gd name="connsiteY113" fmla="*/ 485834 h 1189509"/>
              <a:gd name="connsiteX114" fmla="*/ 309571 w 1395234"/>
              <a:gd name="connsiteY114" fmla="*/ 435684 h 1189509"/>
              <a:gd name="connsiteX115" fmla="*/ 50874 w 1395234"/>
              <a:gd name="connsiteY115" fmla="*/ 435684 h 1189509"/>
              <a:gd name="connsiteX116" fmla="*/ 101748 w 1395234"/>
              <a:gd name="connsiteY116" fmla="*/ 485834 h 1189509"/>
              <a:gd name="connsiteX117" fmla="*/ 50874 w 1395234"/>
              <a:gd name="connsiteY117" fmla="*/ 535984 h 1189509"/>
              <a:gd name="connsiteX118" fmla="*/ 0 w 1395234"/>
              <a:gd name="connsiteY118" fmla="*/ 485834 h 1189509"/>
              <a:gd name="connsiteX119" fmla="*/ 50874 w 1395234"/>
              <a:gd name="connsiteY119" fmla="*/ 435684 h 1189509"/>
              <a:gd name="connsiteX120" fmla="*/ 1344360 w 1395234"/>
              <a:gd name="connsiteY120" fmla="*/ 217842 h 1189509"/>
              <a:gd name="connsiteX121" fmla="*/ 1395234 w 1395234"/>
              <a:gd name="connsiteY121" fmla="*/ 267992 h 1189509"/>
              <a:gd name="connsiteX122" fmla="*/ 1344360 w 1395234"/>
              <a:gd name="connsiteY122" fmla="*/ 318142 h 1189509"/>
              <a:gd name="connsiteX123" fmla="*/ 1293486 w 1395234"/>
              <a:gd name="connsiteY123" fmla="*/ 267992 h 1189509"/>
              <a:gd name="connsiteX124" fmla="*/ 1344360 w 1395234"/>
              <a:gd name="connsiteY124" fmla="*/ 217842 h 1189509"/>
              <a:gd name="connsiteX125" fmla="*/ 1085663 w 1395234"/>
              <a:gd name="connsiteY125" fmla="*/ 217842 h 1189509"/>
              <a:gd name="connsiteX126" fmla="*/ 1136537 w 1395234"/>
              <a:gd name="connsiteY126" fmla="*/ 267992 h 1189509"/>
              <a:gd name="connsiteX127" fmla="*/ 1085663 w 1395234"/>
              <a:gd name="connsiteY127" fmla="*/ 318142 h 1189509"/>
              <a:gd name="connsiteX128" fmla="*/ 1034789 w 1395234"/>
              <a:gd name="connsiteY128" fmla="*/ 267992 h 1189509"/>
              <a:gd name="connsiteX129" fmla="*/ 1085663 w 1395234"/>
              <a:gd name="connsiteY129" fmla="*/ 217842 h 1189509"/>
              <a:gd name="connsiteX130" fmla="*/ 826966 w 1395234"/>
              <a:gd name="connsiteY130" fmla="*/ 217842 h 1189509"/>
              <a:gd name="connsiteX131" fmla="*/ 877840 w 1395234"/>
              <a:gd name="connsiteY131" fmla="*/ 267992 h 1189509"/>
              <a:gd name="connsiteX132" fmla="*/ 826966 w 1395234"/>
              <a:gd name="connsiteY132" fmla="*/ 318142 h 1189509"/>
              <a:gd name="connsiteX133" fmla="*/ 776092 w 1395234"/>
              <a:gd name="connsiteY133" fmla="*/ 267992 h 1189509"/>
              <a:gd name="connsiteX134" fmla="*/ 826966 w 1395234"/>
              <a:gd name="connsiteY134" fmla="*/ 217842 h 1189509"/>
              <a:gd name="connsiteX135" fmla="*/ 568269 w 1395234"/>
              <a:gd name="connsiteY135" fmla="*/ 217842 h 1189509"/>
              <a:gd name="connsiteX136" fmla="*/ 619143 w 1395234"/>
              <a:gd name="connsiteY136" fmla="*/ 267992 h 1189509"/>
              <a:gd name="connsiteX137" fmla="*/ 568269 w 1395234"/>
              <a:gd name="connsiteY137" fmla="*/ 318142 h 1189509"/>
              <a:gd name="connsiteX138" fmla="*/ 517395 w 1395234"/>
              <a:gd name="connsiteY138" fmla="*/ 267992 h 1189509"/>
              <a:gd name="connsiteX139" fmla="*/ 568269 w 1395234"/>
              <a:gd name="connsiteY139" fmla="*/ 217842 h 1189509"/>
              <a:gd name="connsiteX140" fmla="*/ 309571 w 1395234"/>
              <a:gd name="connsiteY140" fmla="*/ 217842 h 1189509"/>
              <a:gd name="connsiteX141" fmla="*/ 360445 w 1395234"/>
              <a:gd name="connsiteY141" fmla="*/ 267992 h 1189509"/>
              <a:gd name="connsiteX142" fmla="*/ 309571 w 1395234"/>
              <a:gd name="connsiteY142" fmla="*/ 318142 h 1189509"/>
              <a:gd name="connsiteX143" fmla="*/ 258697 w 1395234"/>
              <a:gd name="connsiteY143" fmla="*/ 267992 h 1189509"/>
              <a:gd name="connsiteX144" fmla="*/ 309571 w 1395234"/>
              <a:gd name="connsiteY144" fmla="*/ 217842 h 1189509"/>
              <a:gd name="connsiteX145" fmla="*/ 50874 w 1395234"/>
              <a:gd name="connsiteY145" fmla="*/ 217842 h 1189509"/>
              <a:gd name="connsiteX146" fmla="*/ 101748 w 1395234"/>
              <a:gd name="connsiteY146" fmla="*/ 267992 h 1189509"/>
              <a:gd name="connsiteX147" fmla="*/ 50874 w 1395234"/>
              <a:gd name="connsiteY147" fmla="*/ 318142 h 1189509"/>
              <a:gd name="connsiteX148" fmla="*/ 0 w 1395234"/>
              <a:gd name="connsiteY148" fmla="*/ 267992 h 1189509"/>
              <a:gd name="connsiteX149" fmla="*/ 50874 w 1395234"/>
              <a:gd name="connsiteY149" fmla="*/ 217842 h 1189509"/>
              <a:gd name="connsiteX150" fmla="*/ 1344360 w 1395234"/>
              <a:gd name="connsiteY150" fmla="*/ 0 h 1189509"/>
              <a:gd name="connsiteX151" fmla="*/ 1395234 w 1395234"/>
              <a:gd name="connsiteY151" fmla="*/ 50150 h 1189509"/>
              <a:gd name="connsiteX152" fmla="*/ 1344360 w 1395234"/>
              <a:gd name="connsiteY152" fmla="*/ 100300 h 1189509"/>
              <a:gd name="connsiteX153" fmla="*/ 1293486 w 1395234"/>
              <a:gd name="connsiteY153" fmla="*/ 50150 h 1189509"/>
              <a:gd name="connsiteX154" fmla="*/ 1344360 w 1395234"/>
              <a:gd name="connsiteY154" fmla="*/ 0 h 1189509"/>
              <a:gd name="connsiteX155" fmla="*/ 1085663 w 1395234"/>
              <a:gd name="connsiteY155" fmla="*/ 0 h 1189509"/>
              <a:gd name="connsiteX156" fmla="*/ 1136537 w 1395234"/>
              <a:gd name="connsiteY156" fmla="*/ 50150 h 1189509"/>
              <a:gd name="connsiteX157" fmla="*/ 1085663 w 1395234"/>
              <a:gd name="connsiteY157" fmla="*/ 100300 h 1189509"/>
              <a:gd name="connsiteX158" fmla="*/ 1034789 w 1395234"/>
              <a:gd name="connsiteY158" fmla="*/ 50150 h 1189509"/>
              <a:gd name="connsiteX159" fmla="*/ 1085663 w 1395234"/>
              <a:gd name="connsiteY159" fmla="*/ 0 h 1189509"/>
              <a:gd name="connsiteX160" fmla="*/ 826966 w 1395234"/>
              <a:gd name="connsiteY160" fmla="*/ 0 h 1189509"/>
              <a:gd name="connsiteX161" fmla="*/ 877840 w 1395234"/>
              <a:gd name="connsiteY161" fmla="*/ 50150 h 1189509"/>
              <a:gd name="connsiteX162" fmla="*/ 826966 w 1395234"/>
              <a:gd name="connsiteY162" fmla="*/ 100300 h 1189509"/>
              <a:gd name="connsiteX163" fmla="*/ 776092 w 1395234"/>
              <a:gd name="connsiteY163" fmla="*/ 50150 h 1189509"/>
              <a:gd name="connsiteX164" fmla="*/ 826966 w 1395234"/>
              <a:gd name="connsiteY164" fmla="*/ 0 h 1189509"/>
              <a:gd name="connsiteX165" fmla="*/ 568269 w 1395234"/>
              <a:gd name="connsiteY165" fmla="*/ 0 h 1189509"/>
              <a:gd name="connsiteX166" fmla="*/ 619143 w 1395234"/>
              <a:gd name="connsiteY166" fmla="*/ 50150 h 1189509"/>
              <a:gd name="connsiteX167" fmla="*/ 568269 w 1395234"/>
              <a:gd name="connsiteY167" fmla="*/ 100300 h 1189509"/>
              <a:gd name="connsiteX168" fmla="*/ 517395 w 1395234"/>
              <a:gd name="connsiteY168" fmla="*/ 50150 h 1189509"/>
              <a:gd name="connsiteX169" fmla="*/ 568269 w 1395234"/>
              <a:gd name="connsiteY169" fmla="*/ 0 h 1189509"/>
              <a:gd name="connsiteX170" fmla="*/ 309571 w 1395234"/>
              <a:gd name="connsiteY170" fmla="*/ 0 h 1189509"/>
              <a:gd name="connsiteX171" fmla="*/ 360445 w 1395234"/>
              <a:gd name="connsiteY171" fmla="*/ 50150 h 1189509"/>
              <a:gd name="connsiteX172" fmla="*/ 309571 w 1395234"/>
              <a:gd name="connsiteY172" fmla="*/ 100300 h 1189509"/>
              <a:gd name="connsiteX173" fmla="*/ 258697 w 1395234"/>
              <a:gd name="connsiteY173" fmla="*/ 50150 h 1189509"/>
              <a:gd name="connsiteX174" fmla="*/ 309571 w 1395234"/>
              <a:gd name="connsiteY174" fmla="*/ 0 h 1189509"/>
              <a:gd name="connsiteX175" fmla="*/ 50874 w 1395234"/>
              <a:gd name="connsiteY175" fmla="*/ 0 h 1189509"/>
              <a:gd name="connsiteX176" fmla="*/ 101748 w 1395234"/>
              <a:gd name="connsiteY176" fmla="*/ 50150 h 1189509"/>
              <a:gd name="connsiteX177" fmla="*/ 50874 w 1395234"/>
              <a:gd name="connsiteY177" fmla="*/ 100300 h 1189509"/>
              <a:gd name="connsiteX178" fmla="*/ 0 w 1395234"/>
              <a:gd name="connsiteY178" fmla="*/ 50150 h 1189509"/>
              <a:gd name="connsiteX179" fmla="*/ 50874 w 1395234"/>
              <a:gd name="connsiteY179" fmla="*/ 0 h 1189509"/>
            </a:gdLst>
            <a:rect l="l" t="t" r="r" b="b"/>
            <a:pathLst>
              <a:path w="1395234" h="1189509">
                <a:moveTo>
                  <a:pt x="1344360" y="1089209"/>
                </a:moveTo>
                <a:cubicBezTo>
                  <a:pt x="1372457" y="1089209"/>
                  <a:pt x="1395234" y="1111662"/>
                  <a:pt x="1395234" y="1139359"/>
                </a:cubicBezTo>
                <a:cubicBezTo>
                  <a:pt x="1395234" y="1167056"/>
                  <a:pt x="1372457" y="1189509"/>
                  <a:pt x="1344360" y="1189509"/>
                </a:cubicBezTo>
                <a:cubicBezTo>
                  <a:pt x="1316263" y="1189509"/>
                  <a:pt x="1293486" y="1167056"/>
                  <a:pt x="1293486" y="1139359"/>
                </a:cubicBezTo>
                <a:cubicBezTo>
                  <a:pt x="1293486" y="1111662"/>
                  <a:pt x="1316263" y="1089209"/>
                  <a:pt x="1344360" y="1089209"/>
                </a:cubicBezTo>
                <a:close/>
                <a:moveTo>
                  <a:pt x="1085663" y="1089209"/>
                </a:moveTo>
                <a:cubicBezTo>
                  <a:pt x="1113760" y="1089209"/>
                  <a:pt x="1136537" y="1111662"/>
                  <a:pt x="1136537" y="1139359"/>
                </a:cubicBezTo>
                <a:cubicBezTo>
                  <a:pt x="1136537" y="1167056"/>
                  <a:pt x="1113760" y="1189509"/>
                  <a:pt x="1085663" y="1189509"/>
                </a:cubicBezTo>
                <a:cubicBezTo>
                  <a:pt x="1057566" y="1189509"/>
                  <a:pt x="1034789" y="1167056"/>
                  <a:pt x="1034789" y="1139359"/>
                </a:cubicBezTo>
                <a:cubicBezTo>
                  <a:pt x="1034789" y="1111662"/>
                  <a:pt x="1057566" y="1089209"/>
                  <a:pt x="1085663" y="1089209"/>
                </a:cubicBezTo>
                <a:close/>
                <a:moveTo>
                  <a:pt x="826966" y="1089209"/>
                </a:moveTo>
                <a:cubicBezTo>
                  <a:pt x="855063" y="1089209"/>
                  <a:pt x="877840" y="1111662"/>
                  <a:pt x="877840" y="1139359"/>
                </a:cubicBezTo>
                <a:cubicBezTo>
                  <a:pt x="877840" y="1167056"/>
                  <a:pt x="855063" y="1189509"/>
                  <a:pt x="826966" y="1189509"/>
                </a:cubicBezTo>
                <a:cubicBezTo>
                  <a:pt x="798869" y="1189509"/>
                  <a:pt x="776092" y="1167056"/>
                  <a:pt x="776092" y="1139359"/>
                </a:cubicBezTo>
                <a:cubicBezTo>
                  <a:pt x="776092" y="1111662"/>
                  <a:pt x="798869" y="1089209"/>
                  <a:pt x="826966" y="1089209"/>
                </a:cubicBezTo>
                <a:close/>
                <a:moveTo>
                  <a:pt x="568269" y="1089209"/>
                </a:moveTo>
                <a:cubicBezTo>
                  <a:pt x="596366" y="1089209"/>
                  <a:pt x="619143" y="1111662"/>
                  <a:pt x="619143" y="1139359"/>
                </a:cubicBezTo>
                <a:cubicBezTo>
                  <a:pt x="619143" y="1167056"/>
                  <a:pt x="596366" y="1189509"/>
                  <a:pt x="568269" y="1189509"/>
                </a:cubicBezTo>
                <a:cubicBezTo>
                  <a:pt x="540172" y="1189509"/>
                  <a:pt x="517395" y="1167056"/>
                  <a:pt x="517395" y="1139359"/>
                </a:cubicBezTo>
                <a:cubicBezTo>
                  <a:pt x="517395" y="1111662"/>
                  <a:pt x="540172" y="1089209"/>
                  <a:pt x="568269" y="1089209"/>
                </a:cubicBezTo>
                <a:close/>
                <a:moveTo>
                  <a:pt x="309571" y="1089209"/>
                </a:moveTo>
                <a:cubicBezTo>
                  <a:pt x="337668" y="1089209"/>
                  <a:pt x="360445" y="1111662"/>
                  <a:pt x="360445" y="1139359"/>
                </a:cubicBezTo>
                <a:cubicBezTo>
                  <a:pt x="360445" y="1167056"/>
                  <a:pt x="337668" y="1189509"/>
                  <a:pt x="309571" y="1189509"/>
                </a:cubicBezTo>
                <a:cubicBezTo>
                  <a:pt x="281474" y="1189509"/>
                  <a:pt x="258697" y="1167056"/>
                  <a:pt x="258697" y="1139359"/>
                </a:cubicBezTo>
                <a:cubicBezTo>
                  <a:pt x="258697" y="1111662"/>
                  <a:pt x="281474" y="1089209"/>
                  <a:pt x="309571" y="1089209"/>
                </a:cubicBezTo>
                <a:close/>
                <a:moveTo>
                  <a:pt x="50874" y="1089209"/>
                </a:moveTo>
                <a:cubicBezTo>
                  <a:pt x="78971" y="1089209"/>
                  <a:pt x="101748" y="1111662"/>
                  <a:pt x="101748" y="1139359"/>
                </a:cubicBezTo>
                <a:cubicBezTo>
                  <a:pt x="101748" y="1167056"/>
                  <a:pt x="78971" y="1189509"/>
                  <a:pt x="50874" y="1189509"/>
                </a:cubicBezTo>
                <a:cubicBezTo>
                  <a:pt x="22777" y="1189509"/>
                  <a:pt x="0" y="1167056"/>
                  <a:pt x="0" y="1139359"/>
                </a:cubicBezTo>
                <a:cubicBezTo>
                  <a:pt x="0" y="1111662"/>
                  <a:pt x="22777" y="1089209"/>
                  <a:pt x="50874" y="1089209"/>
                </a:cubicBezTo>
                <a:close/>
                <a:moveTo>
                  <a:pt x="1344360" y="871367"/>
                </a:moveTo>
                <a:cubicBezTo>
                  <a:pt x="1372457" y="871367"/>
                  <a:pt x="1395234" y="893820"/>
                  <a:pt x="1395234" y="921517"/>
                </a:cubicBezTo>
                <a:cubicBezTo>
                  <a:pt x="1395234" y="949214"/>
                  <a:pt x="1372457" y="971667"/>
                  <a:pt x="1344360" y="971667"/>
                </a:cubicBezTo>
                <a:cubicBezTo>
                  <a:pt x="1316263" y="971667"/>
                  <a:pt x="1293486" y="949214"/>
                  <a:pt x="1293486" y="921517"/>
                </a:cubicBezTo>
                <a:cubicBezTo>
                  <a:pt x="1293486" y="893820"/>
                  <a:pt x="1316263" y="871367"/>
                  <a:pt x="1344360" y="871367"/>
                </a:cubicBezTo>
                <a:close/>
                <a:moveTo>
                  <a:pt x="1085663" y="871367"/>
                </a:moveTo>
                <a:cubicBezTo>
                  <a:pt x="1113760" y="871367"/>
                  <a:pt x="1136537" y="893820"/>
                  <a:pt x="1136537" y="921517"/>
                </a:cubicBezTo>
                <a:cubicBezTo>
                  <a:pt x="1136537" y="949214"/>
                  <a:pt x="1113760" y="971667"/>
                  <a:pt x="1085663" y="971667"/>
                </a:cubicBezTo>
                <a:cubicBezTo>
                  <a:pt x="1057566" y="971667"/>
                  <a:pt x="1034789" y="949214"/>
                  <a:pt x="1034789" y="921517"/>
                </a:cubicBezTo>
                <a:cubicBezTo>
                  <a:pt x="1034789" y="893820"/>
                  <a:pt x="1057566" y="871367"/>
                  <a:pt x="1085663" y="871367"/>
                </a:cubicBezTo>
                <a:close/>
                <a:moveTo>
                  <a:pt x="826966" y="871367"/>
                </a:moveTo>
                <a:cubicBezTo>
                  <a:pt x="855063" y="871367"/>
                  <a:pt x="877840" y="893820"/>
                  <a:pt x="877840" y="921517"/>
                </a:cubicBezTo>
                <a:cubicBezTo>
                  <a:pt x="877840" y="949214"/>
                  <a:pt x="855063" y="971667"/>
                  <a:pt x="826966" y="971667"/>
                </a:cubicBezTo>
                <a:cubicBezTo>
                  <a:pt x="798869" y="971667"/>
                  <a:pt x="776092" y="949214"/>
                  <a:pt x="776092" y="921517"/>
                </a:cubicBezTo>
                <a:cubicBezTo>
                  <a:pt x="776092" y="893820"/>
                  <a:pt x="798869" y="871367"/>
                  <a:pt x="826966" y="871367"/>
                </a:cubicBezTo>
                <a:close/>
                <a:moveTo>
                  <a:pt x="568269" y="871367"/>
                </a:moveTo>
                <a:cubicBezTo>
                  <a:pt x="596366" y="871367"/>
                  <a:pt x="619143" y="893820"/>
                  <a:pt x="619143" y="921517"/>
                </a:cubicBezTo>
                <a:cubicBezTo>
                  <a:pt x="619143" y="949214"/>
                  <a:pt x="596366" y="971667"/>
                  <a:pt x="568269" y="971667"/>
                </a:cubicBezTo>
                <a:cubicBezTo>
                  <a:pt x="540172" y="971667"/>
                  <a:pt x="517395" y="949214"/>
                  <a:pt x="517395" y="921517"/>
                </a:cubicBezTo>
                <a:cubicBezTo>
                  <a:pt x="517395" y="893820"/>
                  <a:pt x="540172" y="871367"/>
                  <a:pt x="568269" y="871367"/>
                </a:cubicBezTo>
                <a:close/>
                <a:moveTo>
                  <a:pt x="309571" y="871367"/>
                </a:moveTo>
                <a:cubicBezTo>
                  <a:pt x="337668" y="871367"/>
                  <a:pt x="360445" y="893820"/>
                  <a:pt x="360445" y="921517"/>
                </a:cubicBezTo>
                <a:cubicBezTo>
                  <a:pt x="360445" y="949214"/>
                  <a:pt x="337668" y="971667"/>
                  <a:pt x="309571" y="971667"/>
                </a:cubicBezTo>
                <a:cubicBezTo>
                  <a:pt x="281474" y="971667"/>
                  <a:pt x="258697" y="949214"/>
                  <a:pt x="258697" y="921517"/>
                </a:cubicBezTo>
                <a:cubicBezTo>
                  <a:pt x="258697" y="893820"/>
                  <a:pt x="281474" y="871367"/>
                  <a:pt x="309571" y="871367"/>
                </a:cubicBezTo>
                <a:close/>
                <a:moveTo>
                  <a:pt x="50874" y="871367"/>
                </a:moveTo>
                <a:cubicBezTo>
                  <a:pt x="78971" y="871367"/>
                  <a:pt x="101748" y="893820"/>
                  <a:pt x="101748" y="921517"/>
                </a:cubicBezTo>
                <a:cubicBezTo>
                  <a:pt x="101748" y="949214"/>
                  <a:pt x="78971" y="971667"/>
                  <a:pt x="50874" y="971667"/>
                </a:cubicBezTo>
                <a:cubicBezTo>
                  <a:pt x="22777" y="971667"/>
                  <a:pt x="0" y="949214"/>
                  <a:pt x="0" y="921517"/>
                </a:cubicBezTo>
                <a:cubicBezTo>
                  <a:pt x="0" y="893820"/>
                  <a:pt x="22777" y="871367"/>
                  <a:pt x="50874" y="871367"/>
                </a:cubicBezTo>
                <a:close/>
                <a:moveTo>
                  <a:pt x="1344360" y="653526"/>
                </a:moveTo>
                <a:cubicBezTo>
                  <a:pt x="1372457" y="653526"/>
                  <a:pt x="1395234" y="675979"/>
                  <a:pt x="1395234" y="703676"/>
                </a:cubicBezTo>
                <a:cubicBezTo>
                  <a:pt x="1395234" y="731373"/>
                  <a:pt x="1372457" y="753826"/>
                  <a:pt x="1344360" y="753826"/>
                </a:cubicBezTo>
                <a:cubicBezTo>
                  <a:pt x="1316263" y="753826"/>
                  <a:pt x="1293486" y="731373"/>
                  <a:pt x="1293486" y="703676"/>
                </a:cubicBezTo>
                <a:cubicBezTo>
                  <a:pt x="1293486" y="675979"/>
                  <a:pt x="1316263" y="653526"/>
                  <a:pt x="1344360" y="653526"/>
                </a:cubicBezTo>
                <a:close/>
                <a:moveTo>
                  <a:pt x="1085663" y="653526"/>
                </a:moveTo>
                <a:cubicBezTo>
                  <a:pt x="1113760" y="653526"/>
                  <a:pt x="1136537" y="675979"/>
                  <a:pt x="1136537" y="703676"/>
                </a:cubicBezTo>
                <a:cubicBezTo>
                  <a:pt x="1136537" y="731373"/>
                  <a:pt x="1113760" y="753826"/>
                  <a:pt x="1085663" y="753826"/>
                </a:cubicBezTo>
                <a:cubicBezTo>
                  <a:pt x="1057566" y="753826"/>
                  <a:pt x="1034789" y="731373"/>
                  <a:pt x="1034789" y="703676"/>
                </a:cubicBezTo>
                <a:cubicBezTo>
                  <a:pt x="1034789" y="675979"/>
                  <a:pt x="1057566" y="653526"/>
                  <a:pt x="1085663" y="653526"/>
                </a:cubicBezTo>
                <a:close/>
                <a:moveTo>
                  <a:pt x="826966" y="653526"/>
                </a:moveTo>
                <a:cubicBezTo>
                  <a:pt x="855063" y="653526"/>
                  <a:pt x="877840" y="675979"/>
                  <a:pt x="877840" y="703676"/>
                </a:cubicBezTo>
                <a:cubicBezTo>
                  <a:pt x="877840" y="731373"/>
                  <a:pt x="855063" y="753826"/>
                  <a:pt x="826966" y="753826"/>
                </a:cubicBezTo>
                <a:cubicBezTo>
                  <a:pt x="798869" y="753826"/>
                  <a:pt x="776092" y="731373"/>
                  <a:pt x="776092" y="703676"/>
                </a:cubicBezTo>
                <a:cubicBezTo>
                  <a:pt x="776092" y="675979"/>
                  <a:pt x="798869" y="653526"/>
                  <a:pt x="826966" y="653526"/>
                </a:cubicBezTo>
                <a:close/>
                <a:moveTo>
                  <a:pt x="568269" y="653526"/>
                </a:moveTo>
                <a:cubicBezTo>
                  <a:pt x="596366" y="653526"/>
                  <a:pt x="619143" y="675979"/>
                  <a:pt x="619143" y="703676"/>
                </a:cubicBezTo>
                <a:cubicBezTo>
                  <a:pt x="619143" y="731373"/>
                  <a:pt x="596366" y="753826"/>
                  <a:pt x="568269" y="753826"/>
                </a:cubicBezTo>
                <a:cubicBezTo>
                  <a:pt x="540172" y="753826"/>
                  <a:pt x="517395" y="731373"/>
                  <a:pt x="517395" y="703676"/>
                </a:cubicBezTo>
                <a:cubicBezTo>
                  <a:pt x="517395" y="675979"/>
                  <a:pt x="540172" y="653526"/>
                  <a:pt x="568269" y="653526"/>
                </a:cubicBezTo>
                <a:close/>
                <a:moveTo>
                  <a:pt x="309571" y="653526"/>
                </a:moveTo>
                <a:cubicBezTo>
                  <a:pt x="337668" y="653526"/>
                  <a:pt x="360445" y="675979"/>
                  <a:pt x="360445" y="703676"/>
                </a:cubicBezTo>
                <a:cubicBezTo>
                  <a:pt x="360445" y="731373"/>
                  <a:pt x="337668" y="753826"/>
                  <a:pt x="309571" y="753826"/>
                </a:cubicBezTo>
                <a:cubicBezTo>
                  <a:pt x="281474" y="753826"/>
                  <a:pt x="258697" y="731373"/>
                  <a:pt x="258697" y="703676"/>
                </a:cubicBezTo>
                <a:cubicBezTo>
                  <a:pt x="258697" y="675979"/>
                  <a:pt x="281474" y="653526"/>
                  <a:pt x="309571" y="653526"/>
                </a:cubicBezTo>
                <a:close/>
                <a:moveTo>
                  <a:pt x="50874" y="653526"/>
                </a:moveTo>
                <a:cubicBezTo>
                  <a:pt x="78971" y="653526"/>
                  <a:pt x="101748" y="675979"/>
                  <a:pt x="101748" y="703676"/>
                </a:cubicBezTo>
                <a:cubicBezTo>
                  <a:pt x="101748" y="731373"/>
                  <a:pt x="78971" y="753826"/>
                  <a:pt x="50874" y="753826"/>
                </a:cubicBezTo>
                <a:cubicBezTo>
                  <a:pt x="22777" y="753826"/>
                  <a:pt x="0" y="731373"/>
                  <a:pt x="0" y="703676"/>
                </a:cubicBezTo>
                <a:cubicBezTo>
                  <a:pt x="0" y="675979"/>
                  <a:pt x="22777" y="653526"/>
                  <a:pt x="50874" y="653526"/>
                </a:cubicBezTo>
                <a:close/>
                <a:moveTo>
                  <a:pt x="1344360" y="435684"/>
                </a:moveTo>
                <a:cubicBezTo>
                  <a:pt x="1372457" y="435684"/>
                  <a:pt x="1395234" y="458137"/>
                  <a:pt x="1395234" y="485834"/>
                </a:cubicBezTo>
                <a:cubicBezTo>
                  <a:pt x="1395234" y="513531"/>
                  <a:pt x="1372457" y="535984"/>
                  <a:pt x="1344360" y="535984"/>
                </a:cubicBezTo>
                <a:cubicBezTo>
                  <a:pt x="1316263" y="535984"/>
                  <a:pt x="1293486" y="513531"/>
                  <a:pt x="1293486" y="485834"/>
                </a:cubicBezTo>
                <a:cubicBezTo>
                  <a:pt x="1293486" y="458137"/>
                  <a:pt x="1316263" y="435684"/>
                  <a:pt x="1344360" y="435684"/>
                </a:cubicBezTo>
                <a:close/>
                <a:moveTo>
                  <a:pt x="1085663" y="435684"/>
                </a:moveTo>
                <a:cubicBezTo>
                  <a:pt x="1113760" y="435684"/>
                  <a:pt x="1136537" y="458137"/>
                  <a:pt x="1136537" y="485834"/>
                </a:cubicBezTo>
                <a:cubicBezTo>
                  <a:pt x="1136537" y="513531"/>
                  <a:pt x="1113760" y="535984"/>
                  <a:pt x="1085663" y="535984"/>
                </a:cubicBezTo>
                <a:cubicBezTo>
                  <a:pt x="1057566" y="535984"/>
                  <a:pt x="1034789" y="513531"/>
                  <a:pt x="1034789" y="485834"/>
                </a:cubicBezTo>
                <a:cubicBezTo>
                  <a:pt x="1034789" y="458137"/>
                  <a:pt x="1057566" y="435684"/>
                  <a:pt x="1085663" y="435684"/>
                </a:cubicBezTo>
                <a:close/>
                <a:moveTo>
                  <a:pt x="826966" y="435684"/>
                </a:moveTo>
                <a:cubicBezTo>
                  <a:pt x="855063" y="435684"/>
                  <a:pt x="877840" y="458137"/>
                  <a:pt x="877840" y="485834"/>
                </a:cubicBezTo>
                <a:cubicBezTo>
                  <a:pt x="877840" y="513531"/>
                  <a:pt x="855063" y="535984"/>
                  <a:pt x="826966" y="535984"/>
                </a:cubicBezTo>
                <a:cubicBezTo>
                  <a:pt x="798869" y="535984"/>
                  <a:pt x="776092" y="513531"/>
                  <a:pt x="776092" y="485834"/>
                </a:cubicBezTo>
                <a:cubicBezTo>
                  <a:pt x="776092" y="458137"/>
                  <a:pt x="798869" y="435684"/>
                  <a:pt x="826966" y="435684"/>
                </a:cubicBezTo>
                <a:close/>
                <a:moveTo>
                  <a:pt x="568269" y="435684"/>
                </a:moveTo>
                <a:cubicBezTo>
                  <a:pt x="596366" y="435684"/>
                  <a:pt x="619143" y="458137"/>
                  <a:pt x="619143" y="485834"/>
                </a:cubicBezTo>
                <a:cubicBezTo>
                  <a:pt x="619143" y="513531"/>
                  <a:pt x="596366" y="535984"/>
                  <a:pt x="568269" y="535984"/>
                </a:cubicBezTo>
                <a:cubicBezTo>
                  <a:pt x="540172" y="535984"/>
                  <a:pt x="517395" y="513531"/>
                  <a:pt x="517395" y="485834"/>
                </a:cubicBezTo>
                <a:cubicBezTo>
                  <a:pt x="517395" y="458137"/>
                  <a:pt x="540172" y="435684"/>
                  <a:pt x="568269" y="435684"/>
                </a:cubicBezTo>
                <a:close/>
                <a:moveTo>
                  <a:pt x="309571" y="435684"/>
                </a:moveTo>
                <a:cubicBezTo>
                  <a:pt x="337668" y="435684"/>
                  <a:pt x="360445" y="458137"/>
                  <a:pt x="360445" y="485834"/>
                </a:cubicBezTo>
                <a:cubicBezTo>
                  <a:pt x="360445" y="513531"/>
                  <a:pt x="337668" y="535984"/>
                  <a:pt x="309571" y="535984"/>
                </a:cubicBezTo>
                <a:cubicBezTo>
                  <a:pt x="281474" y="535984"/>
                  <a:pt x="258697" y="513531"/>
                  <a:pt x="258697" y="485834"/>
                </a:cubicBezTo>
                <a:cubicBezTo>
                  <a:pt x="258697" y="458137"/>
                  <a:pt x="281474" y="435684"/>
                  <a:pt x="309571" y="435684"/>
                </a:cubicBezTo>
                <a:close/>
                <a:moveTo>
                  <a:pt x="50874" y="435684"/>
                </a:moveTo>
                <a:cubicBezTo>
                  <a:pt x="78971" y="435684"/>
                  <a:pt x="101748" y="458137"/>
                  <a:pt x="101748" y="485834"/>
                </a:cubicBezTo>
                <a:cubicBezTo>
                  <a:pt x="101748" y="513531"/>
                  <a:pt x="78971" y="535984"/>
                  <a:pt x="50874" y="535984"/>
                </a:cubicBezTo>
                <a:cubicBezTo>
                  <a:pt x="22777" y="535984"/>
                  <a:pt x="0" y="513531"/>
                  <a:pt x="0" y="485834"/>
                </a:cubicBezTo>
                <a:cubicBezTo>
                  <a:pt x="0" y="458137"/>
                  <a:pt x="22777" y="435684"/>
                  <a:pt x="50874" y="435684"/>
                </a:cubicBezTo>
                <a:close/>
                <a:moveTo>
                  <a:pt x="1344360" y="217842"/>
                </a:moveTo>
                <a:cubicBezTo>
                  <a:pt x="1372457" y="217842"/>
                  <a:pt x="1395234" y="240295"/>
                  <a:pt x="1395234" y="267992"/>
                </a:cubicBezTo>
                <a:cubicBezTo>
                  <a:pt x="1395234" y="295689"/>
                  <a:pt x="1372457" y="318142"/>
                  <a:pt x="1344360" y="318142"/>
                </a:cubicBezTo>
                <a:cubicBezTo>
                  <a:pt x="1316263" y="318142"/>
                  <a:pt x="1293486" y="295689"/>
                  <a:pt x="1293486" y="267992"/>
                </a:cubicBezTo>
                <a:cubicBezTo>
                  <a:pt x="1293486" y="240295"/>
                  <a:pt x="1316263" y="217842"/>
                  <a:pt x="1344360" y="217842"/>
                </a:cubicBezTo>
                <a:close/>
                <a:moveTo>
                  <a:pt x="1085663" y="217842"/>
                </a:moveTo>
                <a:cubicBezTo>
                  <a:pt x="1113760" y="217842"/>
                  <a:pt x="1136537" y="240295"/>
                  <a:pt x="1136537" y="267992"/>
                </a:cubicBezTo>
                <a:cubicBezTo>
                  <a:pt x="1136537" y="295689"/>
                  <a:pt x="1113760" y="318142"/>
                  <a:pt x="1085663" y="318142"/>
                </a:cubicBezTo>
                <a:cubicBezTo>
                  <a:pt x="1057566" y="318142"/>
                  <a:pt x="1034789" y="295689"/>
                  <a:pt x="1034789" y="267992"/>
                </a:cubicBezTo>
                <a:cubicBezTo>
                  <a:pt x="1034789" y="240295"/>
                  <a:pt x="1057566" y="217842"/>
                  <a:pt x="1085663" y="217842"/>
                </a:cubicBezTo>
                <a:close/>
                <a:moveTo>
                  <a:pt x="826966" y="217842"/>
                </a:moveTo>
                <a:cubicBezTo>
                  <a:pt x="855063" y="217842"/>
                  <a:pt x="877840" y="240295"/>
                  <a:pt x="877840" y="267992"/>
                </a:cubicBezTo>
                <a:cubicBezTo>
                  <a:pt x="877840" y="295689"/>
                  <a:pt x="855063" y="318142"/>
                  <a:pt x="826966" y="318142"/>
                </a:cubicBezTo>
                <a:cubicBezTo>
                  <a:pt x="798869" y="318142"/>
                  <a:pt x="776092" y="295689"/>
                  <a:pt x="776092" y="267992"/>
                </a:cubicBezTo>
                <a:cubicBezTo>
                  <a:pt x="776092" y="240295"/>
                  <a:pt x="798869" y="217842"/>
                  <a:pt x="826966" y="217842"/>
                </a:cubicBezTo>
                <a:close/>
                <a:moveTo>
                  <a:pt x="568269" y="217842"/>
                </a:moveTo>
                <a:cubicBezTo>
                  <a:pt x="596366" y="217842"/>
                  <a:pt x="619143" y="240295"/>
                  <a:pt x="619143" y="267992"/>
                </a:cubicBezTo>
                <a:cubicBezTo>
                  <a:pt x="619143" y="295689"/>
                  <a:pt x="596366" y="318142"/>
                  <a:pt x="568269" y="318142"/>
                </a:cubicBezTo>
                <a:cubicBezTo>
                  <a:pt x="540172" y="318142"/>
                  <a:pt x="517395" y="295689"/>
                  <a:pt x="517395" y="267992"/>
                </a:cubicBezTo>
                <a:cubicBezTo>
                  <a:pt x="517395" y="240295"/>
                  <a:pt x="540172" y="217842"/>
                  <a:pt x="568269" y="217842"/>
                </a:cubicBezTo>
                <a:close/>
                <a:moveTo>
                  <a:pt x="309571" y="217842"/>
                </a:moveTo>
                <a:cubicBezTo>
                  <a:pt x="337668" y="217842"/>
                  <a:pt x="360445" y="240295"/>
                  <a:pt x="360445" y="267992"/>
                </a:cubicBezTo>
                <a:cubicBezTo>
                  <a:pt x="360445" y="295689"/>
                  <a:pt x="337668" y="318142"/>
                  <a:pt x="309571" y="318142"/>
                </a:cubicBezTo>
                <a:cubicBezTo>
                  <a:pt x="281474" y="318142"/>
                  <a:pt x="258697" y="295689"/>
                  <a:pt x="258697" y="267992"/>
                </a:cubicBezTo>
                <a:cubicBezTo>
                  <a:pt x="258697" y="240295"/>
                  <a:pt x="281474" y="217842"/>
                  <a:pt x="309571" y="217842"/>
                </a:cubicBezTo>
                <a:close/>
                <a:moveTo>
                  <a:pt x="50874" y="217842"/>
                </a:moveTo>
                <a:cubicBezTo>
                  <a:pt x="78971" y="217842"/>
                  <a:pt x="101748" y="240295"/>
                  <a:pt x="101748" y="267992"/>
                </a:cubicBezTo>
                <a:cubicBezTo>
                  <a:pt x="101748" y="295689"/>
                  <a:pt x="78971" y="318142"/>
                  <a:pt x="50874" y="318142"/>
                </a:cubicBezTo>
                <a:cubicBezTo>
                  <a:pt x="22777" y="318142"/>
                  <a:pt x="0" y="295689"/>
                  <a:pt x="0" y="267992"/>
                </a:cubicBezTo>
                <a:cubicBezTo>
                  <a:pt x="0" y="240295"/>
                  <a:pt x="22777" y="217842"/>
                  <a:pt x="50874" y="217842"/>
                </a:cubicBezTo>
                <a:close/>
                <a:moveTo>
                  <a:pt x="1344360" y="0"/>
                </a:moveTo>
                <a:cubicBezTo>
                  <a:pt x="1372457" y="0"/>
                  <a:pt x="1395234" y="22453"/>
                  <a:pt x="1395234" y="50150"/>
                </a:cubicBezTo>
                <a:cubicBezTo>
                  <a:pt x="1395234" y="77847"/>
                  <a:pt x="1372457" y="100300"/>
                  <a:pt x="1344360" y="100300"/>
                </a:cubicBezTo>
                <a:cubicBezTo>
                  <a:pt x="1316263" y="100300"/>
                  <a:pt x="1293486" y="77847"/>
                  <a:pt x="1293486" y="50150"/>
                </a:cubicBezTo>
                <a:cubicBezTo>
                  <a:pt x="1293486" y="22453"/>
                  <a:pt x="1316263" y="0"/>
                  <a:pt x="1344360" y="0"/>
                </a:cubicBezTo>
                <a:close/>
                <a:moveTo>
                  <a:pt x="1085663" y="0"/>
                </a:moveTo>
                <a:cubicBezTo>
                  <a:pt x="1113760" y="0"/>
                  <a:pt x="1136537" y="22453"/>
                  <a:pt x="1136537" y="50150"/>
                </a:cubicBezTo>
                <a:cubicBezTo>
                  <a:pt x="1136537" y="77847"/>
                  <a:pt x="1113760" y="100300"/>
                  <a:pt x="1085663" y="100300"/>
                </a:cubicBezTo>
                <a:cubicBezTo>
                  <a:pt x="1057566" y="100300"/>
                  <a:pt x="1034789" y="77847"/>
                  <a:pt x="1034789" y="50150"/>
                </a:cubicBezTo>
                <a:cubicBezTo>
                  <a:pt x="1034789" y="22453"/>
                  <a:pt x="1057566" y="0"/>
                  <a:pt x="1085663" y="0"/>
                </a:cubicBezTo>
                <a:close/>
                <a:moveTo>
                  <a:pt x="826966" y="0"/>
                </a:moveTo>
                <a:cubicBezTo>
                  <a:pt x="855063" y="0"/>
                  <a:pt x="877840" y="22453"/>
                  <a:pt x="877840" y="50150"/>
                </a:cubicBezTo>
                <a:cubicBezTo>
                  <a:pt x="877840" y="77847"/>
                  <a:pt x="855063" y="100300"/>
                  <a:pt x="826966" y="100300"/>
                </a:cubicBezTo>
                <a:cubicBezTo>
                  <a:pt x="798869" y="100300"/>
                  <a:pt x="776092" y="77847"/>
                  <a:pt x="776092" y="50150"/>
                </a:cubicBezTo>
                <a:cubicBezTo>
                  <a:pt x="776092" y="22453"/>
                  <a:pt x="798869" y="0"/>
                  <a:pt x="826966" y="0"/>
                </a:cubicBezTo>
                <a:close/>
                <a:moveTo>
                  <a:pt x="568269" y="0"/>
                </a:moveTo>
                <a:cubicBezTo>
                  <a:pt x="596366" y="0"/>
                  <a:pt x="619143" y="22453"/>
                  <a:pt x="619143" y="50150"/>
                </a:cubicBezTo>
                <a:cubicBezTo>
                  <a:pt x="619143" y="77847"/>
                  <a:pt x="596366" y="100300"/>
                  <a:pt x="568269" y="100300"/>
                </a:cubicBezTo>
                <a:cubicBezTo>
                  <a:pt x="540172" y="100300"/>
                  <a:pt x="517395" y="77847"/>
                  <a:pt x="517395" y="50150"/>
                </a:cubicBezTo>
                <a:cubicBezTo>
                  <a:pt x="517395" y="22453"/>
                  <a:pt x="540172" y="0"/>
                  <a:pt x="568269" y="0"/>
                </a:cubicBezTo>
                <a:close/>
                <a:moveTo>
                  <a:pt x="309571" y="0"/>
                </a:moveTo>
                <a:cubicBezTo>
                  <a:pt x="337668" y="0"/>
                  <a:pt x="360445" y="22453"/>
                  <a:pt x="360445" y="50150"/>
                </a:cubicBezTo>
                <a:cubicBezTo>
                  <a:pt x="360445" y="77847"/>
                  <a:pt x="337668" y="100300"/>
                  <a:pt x="309571" y="100300"/>
                </a:cubicBezTo>
                <a:cubicBezTo>
                  <a:pt x="281474" y="100300"/>
                  <a:pt x="258697" y="77847"/>
                  <a:pt x="258697" y="50150"/>
                </a:cubicBezTo>
                <a:cubicBezTo>
                  <a:pt x="258697" y="22453"/>
                  <a:pt x="281474" y="0"/>
                  <a:pt x="309571" y="0"/>
                </a:cubicBezTo>
                <a:close/>
                <a:moveTo>
                  <a:pt x="50874" y="0"/>
                </a:moveTo>
                <a:cubicBezTo>
                  <a:pt x="78971" y="0"/>
                  <a:pt x="101748" y="22453"/>
                  <a:pt x="101748" y="50150"/>
                </a:cubicBezTo>
                <a:cubicBezTo>
                  <a:pt x="101748" y="77847"/>
                  <a:pt x="78971" y="100300"/>
                  <a:pt x="50874" y="100300"/>
                </a:cubicBezTo>
                <a:cubicBezTo>
                  <a:pt x="22777" y="100300"/>
                  <a:pt x="0" y="77847"/>
                  <a:pt x="0" y="50150"/>
                </a:cubicBezTo>
                <a:cubicBezTo>
                  <a:pt x="0" y="22453"/>
                  <a:pt x="22777" y="0"/>
                  <a:pt x="50874" y="0"/>
                </a:cubicBezTo>
                <a:close/>
              </a:path>
            </a:pathLst>
          </a:custGeom>
          <a:gradFill>
            <a:gsLst>
              <a:gs pos="0">
                <a:schemeClr val="accent1">
                  <a:lumMod val="20000"/>
                  <a:lumOff val="80000"/>
                </a:schemeClr>
              </a:gs>
              <a:gs pos="100000">
                <a:schemeClr val="accent1">
                  <a:lumMod val="20000"/>
                  <a:lumOff val="80000"/>
                  <a:alpha val="0"/>
                </a:schemeClr>
              </a:gs>
            </a:gsLst>
            <a:lin ang="10800000" scaled="0"/>
          </a:gradFill>
          <a:ln w="12700" cap="sq">
            <a:noFill/>
            <a:miter/>
          </a:ln>
        </p:spPr>
        <p:txBody>
          <a:bodyPr vert="horz" wrap="square" lIns="0" tIns="0" rIns="0" bIns="0" rtlCol="0" anchor="ctr"/>
          <a:lstStyle/>
          <a:p>
            <a:pPr algn="ctr">
              <a:lnSpc>
                <a:spcPct val="100000"/>
              </a:lnSpc>
            </a:pPr>
            <a:endParaRPr kumimoji="1" lang="zh-CN" altLang="en-US"/>
          </a:p>
        </p:txBody>
      </p:sp>
      <p:sp>
        <p:nvSpPr>
          <p:cNvPr id="20" name="标题 1"/>
          <p:cNvSpPr txBox="1"/>
          <p:nvPr/>
        </p:nvSpPr>
        <p:spPr>
          <a:xfrm rot="0" flipH="1" flipV="1">
            <a:off x="2363924" y="6544507"/>
            <a:ext cx="4630308" cy="45719"/>
          </a:xfrm>
          <a:prstGeom prst="roundRect">
            <a:avLst>
              <a:gd name="adj" fmla="val 50000"/>
            </a:avLst>
          </a:prstGeom>
          <a:gradFill>
            <a:gsLst>
              <a:gs pos="0">
                <a:schemeClr val="bg1">
                  <a:alpha val="0"/>
                </a:schemeClr>
              </a:gs>
              <a:gs pos="100000">
                <a:schemeClr val="bg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21" name="标题 1"/>
          <p:cNvSpPr txBox="1"/>
          <p:nvPr/>
        </p:nvSpPr>
        <p:spPr>
          <a:xfrm rot="10800000" flipH="0" flipV="0">
            <a:off x="444199" y="1352121"/>
            <a:ext cx="1941727" cy="1018292"/>
          </a:xfrm>
          <a:custGeom>
            <a:avLst/>
            <a:gdLst>
              <a:gd name="connsiteX0" fmla="*/ 1773282 w 1941727"/>
              <a:gd name="connsiteY0" fmla="*/ 1297355 h 1297355"/>
              <a:gd name="connsiteX1" fmla="*/ 168445 w 1941727"/>
              <a:gd name="connsiteY1" fmla="*/ 1297355 h 1297355"/>
              <a:gd name="connsiteX2" fmla="*/ 0 w 1941727"/>
              <a:gd name="connsiteY2" fmla="*/ 1128910 h 1297355"/>
              <a:gd name="connsiteX3" fmla="*/ 0 w 1941727"/>
              <a:gd name="connsiteY3" fmla="*/ 455151 h 1297355"/>
              <a:gd name="connsiteX4" fmla="*/ 168445 w 1941727"/>
              <a:gd name="connsiteY4" fmla="*/ 286706 h 1297355"/>
              <a:gd name="connsiteX5" fmla="*/ 918381 w 1941727"/>
              <a:gd name="connsiteY5" fmla="*/ 286706 h 1297355"/>
              <a:gd name="connsiteX6" fmla="*/ 1084670 w 1941727"/>
              <a:gd name="connsiteY6" fmla="*/ 0 h 1297355"/>
              <a:gd name="connsiteX7" fmla="*/ 1250960 w 1941727"/>
              <a:gd name="connsiteY7" fmla="*/ 286706 h 1297355"/>
              <a:gd name="connsiteX8" fmla="*/ 1773282 w 1941727"/>
              <a:gd name="connsiteY8" fmla="*/ 286706 h 1297355"/>
              <a:gd name="connsiteX9" fmla="*/ 1941727 w 1941727"/>
              <a:gd name="connsiteY9" fmla="*/ 455151 h 1297355"/>
              <a:gd name="connsiteX10" fmla="*/ 1941727 w 1941727"/>
              <a:gd name="connsiteY10" fmla="*/ 1128910 h 1297355"/>
              <a:gd name="connsiteX11" fmla="*/ 1773282 w 1941727"/>
              <a:gd name="connsiteY11" fmla="*/ 1297355 h 1297355"/>
            </a:gdLst>
            <a:rect l="l" t="t" r="r" b="b"/>
            <a:pathLst>
              <a:path w="1941727" h="1297355">
                <a:moveTo>
                  <a:pt x="1773282" y="1297355"/>
                </a:moveTo>
                <a:lnTo>
                  <a:pt x="168445" y="1297355"/>
                </a:lnTo>
                <a:cubicBezTo>
                  <a:pt x="75415" y="1297355"/>
                  <a:pt x="0" y="1221940"/>
                  <a:pt x="0" y="1128910"/>
                </a:cubicBezTo>
                <a:lnTo>
                  <a:pt x="0" y="455151"/>
                </a:lnTo>
                <a:cubicBezTo>
                  <a:pt x="0" y="362121"/>
                  <a:pt x="75415" y="286706"/>
                  <a:pt x="168445" y="286706"/>
                </a:cubicBezTo>
                <a:lnTo>
                  <a:pt x="918381" y="286706"/>
                </a:lnTo>
                <a:lnTo>
                  <a:pt x="1084670" y="0"/>
                </a:lnTo>
                <a:lnTo>
                  <a:pt x="1250960" y="286706"/>
                </a:lnTo>
                <a:lnTo>
                  <a:pt x="1773282" y="286706"/>
                </a:lnTo>
                <a:cubicBezTo>
                  <a:pt x="1866312" y="286706"/>
                  <a:pt x="1941727" y="362121"/>
                  <a:pt x="1941727" y="455151"/>
                </a:cubicBezTo>
                <a:lnTo>
                  <a:pt x="1941727" y="1128910"/>
                </a:lnTo>
                <a:cubicBezTo>
                  <a:pt x="1941727" y="1221940"/>
                  <a:pt x="1866312" y="1297355"/>
                  <a:pt x="1773282" y="1297355"/>
                </a:cubicBezTo>
                <a:close/>
              </a:path>
            </a:pathLst>
          </a:custGeom>
          <a:gradFill>
            <a:gsLst>
              <a:gs pos="0">
                <a:schemeClr val="accent1"/>
              </a:gs>
              <a:gs pos="100000">
                <a:schemeClr val="accent2"/>
              </a:gs>
            </a:gsLst>
            <a:lin ang="10800000" scaled="0"/>
          </a:gradFill>
          <a:ln w="12700" cap="sq">
            <a:solidFill>
              <a:schemeClr val="bg1">
                <a:alpha val="100000"/>
              </a:schemeClr>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473699" y="1492129"/>
            <a:ext cx="1882727" cy="642872"/>
          </a:xfrm>
          <a:prstGeom prst="rect">
            <a:avLst/>
          </a:prstGeom>
          <a:noFill/>
          <a:ln cap="sq">
            <a:noFill/>
          </a:ln>
        </p:spPr>
        <p:txBody>
          <a:bodyPr vert="horz" wrap="square" lIns="0" tIns="0" rIns="0" bIns="0" rtlCol="0" anchor="b"/>
          <a:lstStyle/>
          <a:p>
            <a:pPr algn="ctr">
              <a:lnSpc>
                <a:spcPct val="150000"/>
              </a:lnSpc>
            </a:pPr>
            <a:r>
              <a:rPr kumimoji="1" lang="en-US" altLang="zh-CN" sz="4400">
                <a:ln w="12700">
                  <a:noFill/>
                </a:ln>
                <a:solidFill>
                  <a:srgbClr val="FFFFFF">
                    <a:alpha val="100000"/>
                  </a:srgbClr>
                </a:solidFill>
                <a:latin typeface="Source Han Sans CN Bold"/>
                <a:ea typeface="Source Han Sans CN Bold"/>
                <a:cs typeface="Source Han Sans CN Bold"/>
              </a:rPr>
              <a:t>202X</a:t>
            </a:r>
            <a:endParaRPr kumimoji="1" lang="zh-CN" altLang="en-US"/>
          </a:p>
        </p:txBody>
      </p:sp>
      <p:sp>
        <p:nvSpPr>
          <p:cNvPr id="23" name="标题 1"/>
          <p:cNvSpPr txBox="1"/>
          <p:nvPr/>
        </p:nvSpPr>
        <p:spPr>
          <a:xfrm rot="0" flipH="0" flipV="0">
            <a:off x="6187391" y="3138882"/>
            <a:ext cx="2091047" cy="2091047"/>
          </a:xfrm>
          <a:prstGeom prst="ellipse">
            <a:avLst/>
          </a:prstGeom>
          <a:gradFill>
            <a:gsLst>
              <a:gs pos="0">
                <a:schemeClr val="accent1">
                  <a:lumMod val="60000"/>
                  <a:lumOff val="40000"/>
                </a:schemeClr>
              </a:gs>
              <a:gs pos="100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24" name=""/>
          <p:cNvPicPr>
            <a:picLocks noChangeAspect="1"/>
          </p:cNvPicPr>
          <p:nvPr/>
        </p:nvPicPr>
        <p:blipFill>
          <a:blip r:embed="rId4">
            <a:alphaModFix amt="100000"/>
          </a:blip>
          <a:srcRect l="48971" t="23133" r="2904" b="12974"/>
          <a:stretch>
            <a:fillRect/>
          </a:stretch>
        </p:blipFill>
        <p:spPr>
          <a:xfrm rot="0" flipH="0" flipV="0">
            <a:off x="6341144" y="3292635"/>
            <a:ext cx="1783541" cy="1783541"/>
          </a:xfrm>
          <a:custGeom>
            <a:avLst/>
            <a:gdLst>
              <a:gd name="connsiteX0" fmla="*/ 1395664 w 2791328"/>
              <a:gd name="connsiteY0" fmla="*/ 0 h 2791328"/>
              <a:gd name="connsiteX1" fmla="*/ 2791328 w 2791328"/>
              <a:gd name="connsiteY1" fmla="*/ 1395664 h 2791328"/>
              <a:gd name="connsiteX2" fmla="*/ 1395664 w 2791328"/>
              <a:gd name="connsiteY2" fmla="*/ 2791328 h 2791328"/>
              <a:gd name="connsiteX3" fmla="*/ 0 w 2791328"/>
              <a:gd name="connsiteY3" fmla="*/ 1395664 h 2791328"/>
              <a:gd name="connsiteX4" fmla="*/ 1395664 w 2791328"/>
              <a:gd name="connsiteY4" fmla="*/ 0 h 2791328"/>
            </a:gdLst>
            <a:rect l="l" t="t" r="r" b="b"/>
            <a:pathLst>
              <a:path w="2791328" h="2791328">
                <a:moveTo>
                  <a:pt x="1395664" y="0"/>
                </a:moveTo>
                <a:cubicBezTo>
                  <a:pt x="2166468" y="0"/>
                  <a:pt x="2791328" y="624860"/>
                  <a:pt x="2791328" y="1395664"/>
                </a:cubicBezTo>
                <a:cubicBezTo>
                  <a:pt x="2791328" y="2166468"/>
                  <a:pt x="2166468" y="2791328"/>
                  <a:pt x="1395664" y="2791328"/>
                </a:cubicBezTo>
                <a:cubicBezTo>
                  <a:pt x="624860" y="2791328"/>
                  <a:pt x="0" y="2166468"/>
                  <a:pt x="0" y="1395664"/>
                </a:cubicBezTo>
                <a:cubicBezTo>
                  <a:pt x="0" y="624860"/>
                  <a:pt x="624860" y="0"/>
                  <a:pt x="1395664" y="0"/>
                </a:cubicBezTo>
                <a:close/>
              </a:path>
            </a:pathLst>
          </a:custGeom>
          <a:noFill/>
          <a:ln>
            <a:noFill/>
          </a:ln>
        </p:spPr>
      </p:pic>
      <p:sp>
        <p:nvSpPr>
          <p:cNvPr id="25" name="标题 1"/>
          <p:cNvSpPr txBox="1"/>
          <p:nvPr/>
        </p:nvSpPr>
        <p:spPr>
          <a:xfrm rot="0" flipH="0" flipV="0">
            <a:off x="414300" y="2346201"/>
            <a:ext cx="5526809" cy="2142601"/>
          </a:xfrm>
          <a:prstGeom prst="rect">
            <a:avLst/>
          </a:prstGeom>
          <a:noFill/>
          <a:ln cap="sq">
            <a:noFill/>
          </a:ln>
        </p:spPr>
        <p:txBody>
          <a:bodyPr vert="horz" wrap="square" lIns="0" tIns="0" rIns="0" bIns="0" rtlCol="0" anchor="ctr"/>
          <a:lstStyle/>
          <a:p>
            <a:pPr algn="l">
              <a:lnSpc>
                <a:spcPct val="130000"/>
              </a:lnSpc>
            </a:pPr>
            <a:r>
              <a:rPr kumimoji="1" lang="en-US" altLang="zh-CN" sz="3419">
                <a:ln w="12700">
                  <a:noFill/>
                </a:ln>
                <a:solidFill>
                  <a:srgbClr val="000000">
                    <a:alpha val="100000"/>
                  </a:srgbClr>
                </a:solidFill>
                <a:latin typeface="Source Han Sans CN Bold"/>
                <a:ea typeface="Source Han Sans CN Bold"/>
                <a:cs typeface="Source Han Sans CN Bold"/>
              </a:rPr>
              <a:t>宋词鉴赏——以苏轼、李清照、辛弃疾为例</a:t>
            </a:r>
            <a:endParaRPr kumimoji="1" lang="zh-CN" altLang="en-US"/>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678790" y="1250440"/>
            <a:ext cx="93443" cy="4803288"/>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4" name=""/>
          <p:cNvPicPr>
            <a:picLocks noChangeAspect="1"/>
          </p:cNvPicPr>
          <p:nvPr/>
        </p:nvPicPr>
        <p:blipFill>
          <a:blip r:embed="rId2">
            <a:alphaModFix amt="100000"/>
          </a:blip>
          <a:srcRect l="540" t="0" r="540" b="0"/>
          <a:stretch>
            <a:fillRect/>
          </a:stretch>
        </p:blipFill>
        <p:spPr>
          <a:xfrm rot="0" flipH="0" flipV="0">
            <a:off x="660399" y="1448769"/>
            <a:ext cx="3724715" cy="2110274"/>
          </a:xfrm>
          <a:custGeom>
            <a:avLst/>
            <a:gdLst/>
            <a:rect l="l" t="t" r="r" b="b"/>
            <a:pathLst>
              <a:path w="3724715" h="2110274">
                <a:moveTo>
                  <a:pt x="82617" y="0"/>
                </a:moveTo>
                <a:lnTo>
                  <a:pt x="3642098" y="0"/>
                </a:lnTo>
                <a:cubicBezTo>
                  <a:pt x="3687726" y="0"/>
                  <a:pt x="3724715" y="36989"/>
                  <a:pt x="3724715" y="82617"/>
                </a:cubicBezTo>
                <a:lnTo>
                  <a:pt x="3724715" y="2027657"/>
                </a:lnTo>
                <a:cubicBezTo>
                  <a:pt x="3724715" y="2073285"/>
                  <a:pt x="3687726" y="2110274"/>
                  <a:pt x="3642098" y="2110274"/>
                </a:cubicBezTo>
                <a:lnTo>
                  <a:pt x="82617" y="2110274"/>
                </a:lnTo>
                <a:cubicBezTo>
                  <a:pt x="36989" y="2110274"/>
                  <a:pt x="0" y="2073285"/>
                  <a:pt x="0" y="2027657"/>
                </a:cubicBezTo>
                <a:lnTo>
                  <a:pt x="0" y="82617"/>
                </a:lnTo>
                <a:cubicBezTo>
                  <a:pt x="0" y="36989"/>
                  <a:pt x="36989" y="0"/>
                  <a:pt x="82617" y="0"/>
                </a:cubicBezTo>
                <a:close/>
              </a:path>
            </a:pathLst>
          </a:custGeom>
          <a:noFill/>
          <a:ln>
            <a:noFill/>
          </a:ln>
        </p:spPr>
      </p:pic>
      <p:pic>
        <p:nvPicPr>
          <p:cNvPr id="5" name=""/>
          <p:cNvPicPr>
            <a:picLocks noChangeAspect="1"/>
          </p:cNvPicPr>
          <p:nvPr/>
        </p:nvPicPr>
        <p:blipFill>
          <a:blip r:embed="rId3">
            <a:alphaModFix amt="100000"/>
          </a:blip>
          <a:srcRect l="540" t="0" r="540" b="0"/>
          <a:stretch>
            <a:fillRect/>
          </a:stretch>
        </p:blipFill>
        <p:spPr>
          <a:xfrm rot="0" flipH="0" flipV="0">
            <a:off x="660399" y="3691386"/>
            <a:ext cx="3724715" cy="2110274"/>
          </a:xfrm>
          <a:custGeom>
            <a:avLst/>
            <a:gdLst/>
            <a:rect l="l" t="t" r="r" b="b"/>
            <a:pathLst>
              <a:path w="3724715" h="2110274">
                <a:moveTo>
                  <a:pt x="82617" y="0"/>
                </a:moveTo>
                <a:lnTo>
                  <a:pt x="3642098" y="0"/>
                </a:lnTo>
                <a:cubicBezTo>
                  <a:pt x="3687726" y="0"/>
                  <a:pt x="3724715" y="36989"/>
                  <a:pt x="3724715" y="82617"/>
                </a:cubicBezTo>
                <a:lnTo>
                  <a:pt x="3724715" y="2027657"/>
                </a:lnTo>
                <a:cubicBezTo>
                  <a:pt x="3724715" y="2073285"/>
                  <a:pt x="3687726" y="2110274"/>
                  <a:pt x="3642098" y="2110274"/>
                </a:cubicBezTo>
                <a:lnTo>
                  <a:pt x="82617" y="2110274"/>
                </a:lnTo>
                <a:cubicBezTo>
                  <a:pt x="36989" y="2110274"/>
                  <a:pt x="0" y="2073285"/>
                  <a:pt x="0" y="2027657"/>
                </a:cubicBezTo>
                <a:lnTo>
                  <a:pt x="0" y="82617"/>
                </a:lnTo>
                <a:cubicBezTo>
                  <a:pt x="0" y="36989"/>
                  <a:pt x="36989" y="0"/>
                  <a:pt x="82617" y="0"/>
                </a:cubicBezTo>
                <a:close/>
              </a:path>
            </a:pathLst>
          </a:custGeom>
          <a:noFill/>
          <a:ln>
            <a:noFill/>
          </a:ln>
        </p:spPr>
      </p:pic>
      <p:sp>
        <p:nvSpPr>
          <p:cNvPr id="6" name="标题 1"/>
          <p:cNvSpPr txBox="1"/>
          <p:nvPr/>
        </p:nvSpPr>
        <p:spPr>
          <a:xfrm rot="5400000" flipH="0" flipV="0">
            <a:off x="7172142" y="-671226"/>
            <a:ext cx="453863" cy="5440570"/>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4935514" y="2350990"/>
            <a:ext cx="6396539" cy="1314230"/>
          </a:xfrm>
          <a:prstGeom prst="rect">
            <a:avLst/>
          </a:prstGeom>
          <a:noFill/>
          <a:ln>
            <a:noFill/>
          </a:ln>
        </p:spPr>
        <p:txBody>
          <a:bodyPr vert="horz" wrap="square" lIns="0" tIns="0" rIns="0" bIns="0" rtlCol="0" anchor="t"/>
          <a:lstStyle/>
          <a:p>
            <a:pPr algn="l">
              <a:lnSpc>
                <a:spcPct val="150000"/>
              </a:lnSpc>
            </a:pPr>
            <a:r>
              <a:rPr kumimoji="1" lang="en-US" altLang="zh-CN" sz="1151">
                <a:ln w="12700">
                  <a:noFill/>
                </a:ln>
                <a:solidFill>
                  <a:srgbClr val="000000">
                    <a:alpha val="100000"/>
                  </a:srgbClr>
                </a:solidFill>
                <a:latin typeface="Source Han Sans"/>
                <a:ea typeface="Source Han Sans"/>
                <a:cs typeface="Source Han Sans"/>
              </a:rPr>
              <a:t>1076年，苏轼在密州任上。当时北宋政治局势复杂，王安石变法引发了激烈的党争，苏轼因与变法派政见不合，被贬至密州。在这样的时代背景下，苏轼的创作充满了对国家命运的忧虑和对个人遭遇的感慨。
北宋时期，文人的社会地位较高，但同时也面临着巨大的政治压力。苏轼作为北宋文坛领袖，他的创作不仅反映了个人的情感世界，更折射出了那个时代的社会现实和文人的精神状态。</a:t>
            </a:r>
            <a:endParaRPr kumimoji="1" lang="zh-CN" altLang="en-US"/>
          </a:p>
        </p:txBody>
      </p:sp>
      <p:sp>
        <p:nvSpPr>
          <p:cNvPr id="8" name="标题 1"/>
          <p:cNvSpPr txBox="1"/>
          <p:nvPr/>
        </p:nvSpPr>
        <p:spPr>
          <a:xfrm rot="0" flipH="0" flipV="0">
            <a:off x="4935514" y="1858558"/>
            <a:ext cx="4770119" cy="381000"/>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a:ea typeface="Source Han Sans CN Bold"/>
                <a:cs typeface="Source Han Sans CN Bold"/>
              </a:rPr>
              <a:t>时代背景</a:t>
            </a:r>
            <a:endParaRPr kumimoji="1" lang="zh-CN" altLang="en-US"/>
          </a:p>
        </p:txBody>
      </p:sp>
      <p:sp>
        <p:nvSpPr>
          <p:cNvPr id="9" name="标题 1"/>
          <p:cNvSpPr txBox="1"/>
          <p:nvPr/>
        </p:nvSpPr>
        <p:spPr>
          <a:xfrm rot="5400000" flipH="0" flipV="0">
            <a:off x="7172142" y="1353135"/>
            <a:ext cx="453863" cy="5440570"/>
          </a:xfrm>
          <a:prstGeom prst="round2SameRect">
            <a:avLst>
              <a:gd name="adj1" fmla="val 50000"/>
              <a:gd name="adj2" fmla="val 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4935514" y="4375351"/>
            <a:ext cx="6396539" cy="1314230"/>
          </a:xfrm>
          <a:prstGeom prst="rect">
            <a:avLst/>
          </a:prstGeom>
          <a:noFill/>
          <a:ln>
            <a:noFill/>
          </a:ln>
        </p:spPr>
        <p:txBody>
          <a:bodyPr vert="horz" wrap="square" lIns="0" tIns="0" rIns="0" bIns="0" rtlCol="0" anchor="t"/>
          <a:lstStyle/>
          <a:p>
            <a:pPr algn="l">
              <a:lnSpc>
                <a:spcPct val="150000"/>
              </a:lnSpc>
            </a:pPr>
            <a:r>
              <a:rPr kumimoji="1" lang="en-US" altLang="zh-CN" sz="1151">
                <a:ln w="12700">
                  <a:noFill/>
                </a:ln>
                <a:solidFill>
                  <a:srgbClr val="000000">
                    <a:alpha val="100000"/>
                  </a:srgbClr>
                </a:solidFill>
                <a:latin typeface="Source Han Sans"/>
                <a:ea typeface="Source Han Sans"/>
                <a:cs typeface="Source Han Sans"/>
              </a:rPr>
              <a:t>苏轼一生多次被贬，仕途坎坷。在密州任上，他经历了许多挫折和磨难，但始终保持着乐观豁达的人生态度。1076年中秋，苏轼与弟弟苏辙分别已久，思念之情油然而生。在中秋月夜，苏轼借酒浇愁，写下了这首千古名篇《水调歌头·明月几时有》。
苏轼与弟弟苏辙感情深厚，两人自幼一同读书学习，长大后又一同参加科举考试，步入仕途。然而，由于政治原因，兄弟二人聚少离多。这首词不仅是苏轼对弟弟的思念之作，更是他在困境中自我宽慰、自我勉励的心灵独白。</a:t>
            </a:r>
            <a:endParaRPr kumimoji="1" lang="zh-CN" altLang="en-US"/>
          </a:p>
        </p:txBody>
      </p:sp>
      <p:sp>
        <p:nvSpPr>
          <p:cNvPr id="11" name="标题 1"/>
          <p:cNvSpPr txBox="1"/>
          <p:nvPr/>
        </p:nvSpPr>
        <p:spPr>
          <a:xfrm rot="0" flipH="0" flipV="0">
            <a:off x="4935514" y="3882919"/>
            <a:ext cx="4770119" cy="381000"/>
          </a:xfrm>
          <a:prstGeom prst="rect">
            <a:avLst/>
          </a:prstGeom>
          <a:noFill/>
          <a:ln>
            <a:noFill/>
          </a:ln>
        </p:spPr>
        <p:txBody>
          <a:bodyPr vert="horz" wrap="square" lIns="0" tIns="0" rIns="0" bIns="0" rtlCol="0" anchor="ctr"/>
          <a:lstStyle/>
          <a:p>
            <a:pPr algn="l">
              <a:lnSpc>
                <a:spcPct val="100000"/>
              </a:lnSpc>
            </a:pPr>
            <a:r>
              <a:rPr kumimoji="1" lang="en-US" altLang="zh-CN" sz="1600">
                <a:ln w="12700">
                  <a:noFill/>
                </a:ln>
                <a:solidFill>
                  <a:srgbClr val="FFFFFF">
                    <a:alpha val="100000"/>
                  </a:srgbClr>
                </a:solidFill>
                <a:latin typeface="Source Han Sans CN Bold"/>
                <a:ea typeface="Source Han Sans CN Bold"/>
                <a:cs typeface="Source Han Sans CN Bold"/>
              </a:rPr>
              <a:t>个人经历</a:t>
            </a:r>
            <a:endParaRPr kumimoji="1" lang="zh-CN" altLang="en-US"/>
          </a:p>
        </p:txBody>
      </p:sp>
      <p:sp>
        <p:nvSpPr>
          <p:cNvPr id="12"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创作背景</a:t>
            </a:r>
            <a:endParaRPr kumimoji="1" lang="zh-CN" altLang="en-US"/>
          </a:p>
        </p:txBody>
      </p:sp>
      <p:cxnSp>
        <p:nvCxnSpPr>
          <p:cNvPr id="13"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4" name=""/>
          <p:cNvGrpSpPr/>
          <p:nvPr/>
        </p:nvGrpSpPr>
        <p:grpSpPr>
          <a:xfrm>
            <a:off x="203200" y="561165"/>
            <a:ext cx="381000" cy="158750"/>
            <a:chOff x="203200" y="561165"/>
            <a:chExt cx="381000" cy="158750"/>
          </a:xfrm>
        </p:grpSpPr>
        <p:sp>
          <p:nvSpPr>
            <p:cNvPr id="15"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flipH="1" flipV="0">
            <a:off x="1091254" y="1293273"/>
            <a:ext cx="1798545" cy="1798544"/>
          </a:xfrm>
          <a:prstGeom prst="blockArc">
            <a:avLst>
              <a:gd name="adj1" fmla="val 10800000"/>
              <a:gd name="adj2" fmla="val 0"/>
              <a:gd name="adj3" fmla="val 10062"/>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pic>
        <p:nvPicPr>
          <p:cNvPr id="4" name=""/>
          <p:cNvPicPr>
            <a:picLocks noChangeAspect="1"/>
          </p:cNvPicPr>
          <p:nvPr/>
        </p:nvPicPr>
        <p:blipFill>
          <a:blip r:embed="rId2">
            <a:alphaModFix amt="100000"/>
          </a:blip>
          <a:srcRect l="38579" t="4319" r="30496" b="4319"/>
          <a:stretch>
            <a:fillRect/>
          </a:stretch>
        </p:blipFill>
        <p:spPr>
          <a:xfrm rot="0" flipH="0" flipV="0">
            <a:off x="1083620" y="1287983"/>
            <a:ext cx="914576" cy="1803834"/>
          </a:xfrm>
          <a:custGeom>
            <a:avLst/>
            <a:gdLst/>
            <a:rect l="l" t="t" r="r" b="b"/>
            <a:pathLst>
              <a:path w="914576" h="1803834">
                <a:moveTo>
                  <a:pt x="901918" y="0"/>
                </a:moveTo>
                <a:lnTo>
                  <a:pt x="914576" y="639"/>
                </a:lnTo>
                <a:lnTo>
                  <a:pt x="914576" y="1803195"/>
                </a:lnTo>
                <a:lnTo>
                  <a:pt x="901918" y="1803834"/>
                </a:lnTo>
                <a:cubicBezTo>
                  <a:pt x="403803" y="1803834"/>
                  <a:pt x="0" y="1400032"/>
                  <a:pt x="0" y="901917"/>
                </a:cubicBezTo>
                <a:cubicBezTo>
                  <a:pt x="0" y="403803"/>
                  <a:pt x="403803" y="0"/>
                  <a:pt x="901918" y="0"/>
                </a:cubicBezTo>
                <a:close/>
              </a:path>
            </a:pathLst>
          </a:custGeom>
          <a:noFill/>
          <a:ln>
            <a:noFill/>
          </a:ln>
        </p:spPr>
      </p:pic>
      <p:sp>
        <p:nvSpPr>
          <p:cNvPr id="5" name="标题 1"/>
          <p:cNvSpPr txBox="1"/>
          <p:nvPr/>
        </p:nvSpPr>
        <p:spPr>
          <a:xfrm rot="0" flipH="0" flipV="0">
            <a:off x="1355951" y="1547655"/>
            <a:ext cx="1284491" cy="1284491"/>
          </a:xfrm>
          <a:prstGeom prst="ellipse">
            <a:avLst/>
          </a:prstGeom>
          <a:gradFill>
            <a:gsLst>
              <a:gs pos="0">
                <a:schemeClr val="accent1">
                  <a:lumMod val="60000"/>
                  <a:lumOff val="40000"/>
                  <a:alpha val="100000"/>
                </a:schemeClr>
              </a:gs>
              <a:gs pos="100000">
                <a:schemeClr val="accent1">
                  <a:alpha val="100000"/>
                </a:schemeClr>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1782502" y="1990368"/>
            <a:ext cx="431390" cy="399066"/>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3066991" y="1990368"/>
            <a:ext cx="8028689" cy="841778"/>
          </a:xfrm>
          <a:prstGeom prst="rect">
            <a:avLst/>
          </a:prstGeom>
          <a:noFill/>
          <a:ln cap="sq">
            <a:noFill/>
          </a:ln>
        </p:spPr>
        <p:txBody>
          <a:bodyPr vert="horz" wrap="square" lIns="0" tIns="0" rIns="0" bIns="0" rtlCol="0" anchor="t"/>
          <a:lstStyle/>
          <a:p>
            <a:pPr algn="l">
              <a:lnSpc>
                <a:spcPct val="150000"/>
              </a:lnSpc>
            </a:pPr>
            <a:r>
              <a:rPr kumimoji="1" lang="en-US" altLang="zh-CN" sz="1051">
                <a:ln w="12700">
                  <a:noFill/>
                </a:ln>
                <a:solidFill>
                  <a:srgbClr val="262626">
                    <a:alpha val="100000"/>
                  </a:srgbClr>
                </a:solidFill>
                <a:latin typeface="Source Han Sans"/>
                <a:ea typeface="Source Han Sans"/>
                <a:cs typeface="Source Han Sans"/>
              </a:rPr>
              <a:t>上片以问月起笔，“明月几时有？把酒问青天”，开篇便点明了主题，引出了对宇宙人生的思考。“不知天上宫阙，今夕是何年”进一步深化了这种思考，将读者的思绪引向了遥远的天际。
在上片中，苏轼运用了拟人的修辞手法，将明月人格化，使其具有了情感和思想。通过与明月的对话，苏轼表达了自己对人生的困惑和无奈，同时也透露出一种超脱尘世的情怀。</a:t>
            </a:r>
            <a:endParaRPr kumimoji="1" lang="zh-CN" altLang="en-US"/>
          </a:p>
        </p:txBody>
      </p:sp>
      <p:sp>
        <p:nvSpPr>
          <p:cNvPr id="8" name="标题 1"/>
          <p:cNvSpPr txBox="1"/>
          <p:nvPr/>
        </p:nvSpPr>
        <p:spPr>
          <a:xfrm rot="0" flipH="0" flipV="0">
            <a:off x="3066990" y="1518653"/>
            <a:ext cx="8028689" cy="421468"/>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0A22E">
                    <a:alpha val="100000"/>
                  </a:srgbClr>
                </a:solidFill>
                <a:latin typeface="Source Han Sans CN Bold"/>
                <a:ea typeface="Source Han Sans CN Bold"/>
                <a:cs typeface="Source Han Sans CN Bold"/>
              </a:rPr>
              <a:t>上片问月</a:t>
            </a:r>
            <a:endParaRPr kumimoji="1" lang="zh-CN" altLang="en-US"/>
          </a:p>
        </p:txBody>
      </p:sp>
      <p:sp>
        <p:nvSpPr>
          <p:cNvPr id="9" name="标题 1"/>
          <p:cNvSpPr txBox="1"/>
          <p:nvPr/>
        </p:nvSpPr>
        <p:spPr>
          <a:xfrm rot="5400000" flipH="1" flipV="0">
            <a:off x="1091254" y="3766183"/>
            <a:ext cx="1798545" cy="1798544"/>
          </a:xfrm>
          <a:prstGeom prst="blockArc">
            <a:avLst>
              <a:gd name="adj1" fmla="val 10800000"/>
              <a:gd name="adj2" fmla="val 0"/>
              <a:gd name="adj3" fmla="val 10062"/>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pic>
        <p:nvPicPr>
          <p:cNvPr id="10" name=""/>
          <p:cNvPicPr>
            <a:picLocks noChangeAspect="1"/>
          </p:cNvPicPr>
          <p:nvPr/>
        </p:nvPicPr>
        <p:blipFill>
          <a:blip r:embed="rId3">
            <a:alphaModFix amt="100000"/>
          </a:blip>
          <a:srcRect l="33093" t="0" r="33093" b="0"/>
          <a:stretch>
            <a:fillRect/>
          </a:stretch>
        </p:blipFill>
        <p:spPr>
          <a:xfrm rot="0" flipH="0" flipV="0">
            <a:off x="1083620" y="3760893"/>
            <a:ext cx="914576" cy="1803834"/>
          </a:xfrm>
          <a:custGeom>
            <a:avLst/>
            <a:gdLst/>
            <a:rect l="l" t="t" r="r" b="b"/>
            <a:pathLst>
              <a:path w="914576" h="1803834">
                <a:moveTo>
                  <a:pt x="901918" y="0"/>
                </a:moveTo>
                <a:lnTo>
                  <a:pt x="914576" y="639"/>
                </a:lnTo>
                <a:lnTo>
                  <a:pt x="914576" y="1803195"/>
                </a:lnTo>
                <a:lnTo>
                  <a:pt x="901918" y="1803834"/>
                </a:lnTo>
                <a:cubicBezTo>
                  <a:pt x="403803" y="1803834"/>
                  <a:pt x="0" y="1400032"/>
                  <a:pt x="0" y="901917"/>
                </a:cubicBezTo>
                <a:cubicBezTo>
                  <a:pt x="0" y="403803"/>
                  <a:pt x="403803" y="0"/>
                  <a:pt x="901918" y="0"/>
                </a:cubicBezTo>
                <a:close/>
              </a:path>
            </a:pathLst>
          </a:custGeom>
          <a:noFill/>
          <a:ln>
            <a:noFill/>
          </a:ln>
        </p:spPr>
      </p:pic>
      <p:sp>
        <p:nvSpPr>
          <p:cNvPr id="11" name="标题 1"/>
          <p:cNvSpPr txBox="1"/>
          <p:nvPr/>
        </p:nvSpPr>
        <p:spPr>
          <a:xfrm rot="0" flipH="0" flipV="0">
            <a:off x="1355951" y="4020565"/>
            <a:ext cx="1284491" cy="1284491"/>
          </a:xfrm>
          <a:prstGeom prst="ellipse">
            <a:avLst/>
          </a:prstGeom>
          <a:gradFill>
            <a:gsLst>
              <a:gs pos="0">
                <a:schemeClr val="accent1">
                  <a:lumMod val="60000"/>
                  <a:lumOff val="40000"/>
                  <a:alpha val="100000"/>
                </a:schemeClr>
              </a:gs>
              <a:gs pos="100000">
                <a:schemeClr val="accent1">
                  <a:alpha val="100000"/>
                </a:schemeClr>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1782502" y="4473973"/>
            <a:ext cx="431390" cy="377676"/>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0">
            <a:off x="3066991" y="4463278"/>
            <a:ext cx="8028689" cy="841778"/>
          </a:xfrm>
          <a:prstGeom prst="rect">
            <a:avLst/>
          </a:prstGeom>
          <a:noFill/>
          <a:ln cap="sq">
            <a:noFill/>
          </a:ln>
        </p:spPr>
        <p:txBody>
          <a:bodyPr vert="horz" wrap="square" lIns="0" tIns="0" rIns="0" bIns="0" rtlCol="0" anchor="t"/>
          <a:lstStyle/>
          <a:p>
            <a:pPr algn="l">
              <a:lnSpc>
                <a:spcPct val="150000"/>
              </a:lnSpc>
            </a:pPr>
            <a:r>
              <a:rPr kumimoji="1" lang="en-US" altLang="zh-CN" sz="1051">
                <a:ln w="12700">
                  <a:noFill/>
                </a:ln>
                <a:solidFill>
                  <a:srgbClr val="262626">
                    <a:alpha val="100000"/>
                  </a:srgbClr>
                </a:solidFill>
                <a:latin typeface="Source Han Sans"/>
                <a:ea typeface="Source Han Sans"/>
                <a:cs typeface="Source Han Sans"/>
              </a:rPr>
              <a:t>下片由上片的问月自然过渡到怀人，“转朱阁，低绮户，照无眠”描绘了月光的流转，也暗示了作者内心的不安。“不应有恨，何事长向别时圆”则直接表达了对离别之情的感慨，将个人的思念之情与宇宙人生的哲理思考相结合。
在下片中，苏轼的情感逐渐由低沉转向豁达，“但愿人长久，千里共婵娟”以一种积极乐观的态度收尾，表达了对亲人的美好祝愿和对人生的深刻领悟。这种情感的转变不仅使全词的情感层次更加丰富，也体现了苏轼作为文人的理性精神和豁达胸怀。</a:t>
            </a:r>
            <a:endParaRPr kumimoji="1" lang="zh-CN" altLang="en-US"/>
          </a:p>
        </p:txBody>
      </p:sp>
      <p:sp>
        <p:nvSpPr>
          <p:cNvPr id="14" name="标题 1"/>
          <p:cNvSpPr txBox="1"/>
          <p:nvPr/>
        </p:nvSpPr>
        <p:spPr>
          <a:xfrm rot="0" flipH="0" flipV="0">
            <a:off x="3066990" y="3991563"/>
            <a:ext cx="8028689" cy="421468"/>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F0A22E">
                    <a:alpha val="100000"/>
                  </a:srgbClr>
                </a:solidFill>
                <a:latin typeface="Source Han Sans CN Bold"/>
                <a:ea typeface="Source Han Sans CN Bold"/>
                <a:cs typeface="Source Han Sans CN Bold"/>
              </a:rPr>
              <a:t>下片怀人</a:t>
            </a:r>
            <a:endParaRPr kumimoji="1" lang="zh-CN" altLang="en-US"/>
          </a:p>
        </p:txBody>
      </p:sp>
      <p:sp>
        <p:nvSpPr>
          <p:cNvPr id="15"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文本结构</a:t>
            </a:r>
            <a:endParaRPr kumimoji="1" lang="zh-CN" altLang="en-US"/>
          </a:p>
        </p:txBody>
      </p:sp>
      <p:cxnSp>
        <p:nvCxnSpPr>
          <p:cNvPr id="16"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7" name=""/>
          <p:cNvGrpSpPr/>
          <p:nvPr/>
        </p:nvGrpSpPr>
        <p:grpSpPr>
          <a:xfrm>
            <a:off x="203200" y="561165"/>
            <a:ext cx="381000" cy="158750"/>
            <a:chOff x="203200" y="561165"/>
            <a:chExt cx="381000" cy="158750"/>
          </a:xfrm>
        </p:grpSpPr>
        <p:sp>
          <p:nvSpPr>
            <p:cNvPr id="18"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515752" y="2635153"/>
            <a:ext cx="3252071" cy="2866913"/>
          </a:xfrm>
          <a:prstGeom prst="roundRect">
            <a:avLst>
              <a:gd name="adj" fmla="val 3278"/>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8235355" y="2075567"/>
            <a:ext cx="3252071" cy="2866913"/>
          </a:xfrm>
          <a:prstGeom prst="roundRect">
            <a:avLst>
              <a:gd name="adj" fmla="val 3278"/>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796149" y="2075567"/>
            <a:ext cx="3252071" cy="2866913"/>
          </a:xfrm>
          <a:prstGeom prst="roundRect">
            <a:avLst>
              <a:gd name="adj" fmla="val 3278"/>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879946" y="1515981"/>
            <a:ext cx="955732" cy="955730"/>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4599547" y="2075567"/>
            <a:ext cx="955732" cy="95573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8319150" y="1515981"/>
            <a:ext cx="955732" cy="955730"/>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4411478" y="2553432"/>
            <a:ext cx="3252071" cy="2866913"/>
          </a:xfrm>
          <a:prstGeom prst="roundRect">
            <a:avLst>
              <a:gd name="adj" fmla="val 3278"/>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8131080" y="1993846"/>
            <a:ext cx="3252071" cy="2866913"/>
          </a:xfrm>
          <a:prstGeom prst="roundRect">
            <a:avLst>
              <a:gd name="adj" fmla="val 3278"/>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691875" y="1993846"/>
            <a:ext cx="3252071" cy="2866913"/>
          </a:xfrm>
          <a:prstGeom prst="roundRect">
            <a:avLst>
              <a:gd name="adj" fmla="val 3278"/>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843486" y="3196390"/>
            <a:ext cx="2948849" cy="1459359"/>
          </a:xfrm>
          <a:prstGeom prst="rect">
            <a:avLst/>
          </a:prstGeom>
          <a:noFill/>
          <a:ln cap="sq">
            <a:noFill/>
          </a:ln>
        </p:spPr>
        <p:txBody>
          <a:bodyPr vert="horz" wrap="square" lIns="0" tIns="0" rIns="0" bIns="0" rtlCol="0" anchor="t"/>
          <a:lstStyle/>
          <a:p>
            <a:pPr algn="l">
              <a:lnSpc>
                <a:spcPct val="150000"/>
              </a:lnSpc>
            </a:pPr>
            <a:r>
              <a:rPr kumimoji="1" lang="en-US" altLang="zh-CN" sz="895">
                <a:ln w="12700">
                  <a:noFill/>
                </a:ln>
                <a:solidFill>
                  <a:srgbClr val="262626">
                    <a:alpha val="100000"/>
                  </a:srgbClr>
                </a:solidFill>
                <a:latin typeface="Source Han Sans"/>
                <a:ea typeface="Source Han Sans"/>
                <a:cs typeface="Source Han Sans"/>
              </a:rPr>
              <a:t>苏轼在《水调歌头·明月几时有》中通过对明月的思考，引出了对人生哲理的探讨。“我欲乘风归去，又恐琼楼玉宇，高处不胜寒”表达了他对人生理想的追求与现实的矛盾，体现了文人在理想与现实之间的挣扎。
苏轼认为人生如梦，世事无常，但又不甘心就此消沉。他以一种积极的态度面对人生的困境，试图在困境中寻找人生的真谛。这种人生哲思不仅反映了苏轼个人的思想境界，也体现了北宋文人在面对社会现实时的理性思考。</a:t>
            </a:r>
            <a:endParaRPr kumimoji="1" lang="zh-CN" altLang="en-US"/>
          </a:p>
        </p:txBody>
      </p:sp>
      <p:sp>
        <p:nvSpPr>
          <p:cNvPr id="13" name="标题 1"/>
          <p:cNvSpPr txBox="1"/>
          <p:nvPr/>
        </p:nvSpPr>
        <p:spPr>
          <a:xfrm rot="0" flipH="0" flipV="0">
            <a:off x="843487" y="2438116"/>
            <a:ext cx="2948848" cy="676571"/>
          </a:xfrm>
          <a:prstGeom prst="rect">
            <a:avLst/>
          </a:prstGeom>
          <a:noFill/>
          <a:ln cap="sq">
            <a:noFill/>
          </a:ln>
        </p:spPr>
        <p:txBody>
          <a:bodyPr vert="horz" wrap="square" lIns="0" tIns="0" rIns="0" bIns="0" rtlCol="0" anchor="b"/>
          <a:lstStyle/>
          <a:p>
            <a:pPr algn="l">
              <a:lnSpc>
                <a:spcPct val="130000"/>
              </a:lnSpc>
            </a:pPr>
            <a:r>
              <a:rPr kumimoji="1" lang="en-US" altLang="zh-CN" sz="1600">
                <a:ln w="12700">
                  <a:noFill/>
                </a:ln>
                <a:solidFill>
                  <a:srgbClr val="F0A22E">
                    <a:alpha val="100000"/>
                  </a:srgbClr>
                </a:solidFill>
                <a:latin typeface="Source Han Sans CN Bold"/>
                <a:ea typeface="Source Han Sans CN Bold"/>
                <a:cs typeface="Source Han Sans CN Bold"/>
              </a:rPr>
              <a:t>人生哲思</a:t>
            </a:r>
            <a:endParaRPr kumimoji="1" lang="zh-CN" altLang="en-US"/>
          </a:p>
        </p:txBody>
      </p:sp>
      <p:sp>
        <p:nvSpPr>
          <p:cNvPr id="14" name="标题 1"/>
          <p:cNvSpPr txBox="1"/>
          <p:nvPr/>
        </p:nvSpPr>
        <p:spPr>
          <a:xfrm rot="0" flipH="0" flipV="0">
            <a:off x="4563089" y="3755976"/>
            <a:ext cx="2948849" cy="1459359"/>
          </a:xfrm>
          <a:prstGeom prst="rect">
            <a:avLst/>
          </a:prstGeom>
          <a:noFill/>
          <a:ln cap="sq">
            <a:noFill/>
          </a:ln>
        </p:spPr>
        <p:txBody>
          <a:bodyPr vert="horz" wrap="square" lIns="0" tIns="0" rIns="0" bIns="0" rtlCol="0" anchor="t"/>
          <a:lstStyle/>
          <a:p>
            <a:pPr algn="l">
              <a:lnSpc>
                <a:spcPct val="150000"/>
              </a:lnSpc>
            </a:pPr>
            <a:r>
              <a:rPr kumimoji="1" lang="en-US" altLang="zh-CN" sz="895">
                <a:ln w="12700">
                  <a:noFill/>
                </a:ln>
                <a:solidFill>
                  <a:srgbClr val="262626">
                    <a:alpha val="100000"/>
                  </a:srgbClr>
                </a:solidFill>
                <a:latin typeface="Source Han Sans"/>
                <a:ea typeface="Source Han Sans"/>
                <a:cs typeface="Source Han Sans"/>
              </a:rPr>
              <a:t>这首词是苏轼在中秋夜思念弟弟苏辙之作，“但愿人长久，千里共婵娟”表达了他对弟弟的深厚感情和美好祝愿。苏轼与苏辙兄弟情深，虽然因政治原因聚少离多，但他们始终心心相印。
在这首词中，苏轼将个人的思念之情与对人生的哲理思考相结合，使手足深情更加深沉而真挚。这种情感的表达不仅使全词的情感更加丰富，也体现了苏轼作为文人的真挚情感和对亲情的珍视。</a:t>
            </a:r>
            <a:endParaRPr kumimoji="1" lang="zh-CN" altLang="en-US"/>
          </a:p>
        </p:txBody>
      </p:sp>
      <p:sp>
        <p:nvSpPr>
          <p:cNvPr id="15" name="标题 1"/>
          <p:cNvSpPr txBox="1"/>
          <p:nvPr/>
        </p:nvSpPr>
        <p:spPr>
          <a:xfrm rot="0" flipH="0" flipV="0">
            <a:off x="4563089" y="2997702"/>
            <a:ext cx="2948848" cy="676571"/>
          </a:xfrm>
          <a:prstGeom prst="rect">
            <a:avLst/>
          </a:prstGeom>
          <a:noFill/>
          <a:ln cap="sq">
            <a:noFill/>
          </a:ln>
        </p:spPr>
        <p:txBody>
          <a:bodyPr vert="horz" wrap="square" lIns="0" tIns="0" rIns="0" bIns="0" rtlCol="0" anchor="b"/>
          <a:lstStyle/>
          <a:p>
            <a:pPr algn="l">
              <a:lnSpc>
                <a:spcPct val="130000"/>
              </a:lnSpc>
            </a:pPr>
            <a:r>
              <a:rPr kumimoji="1" lang="en-US" altLang="zh-CN" sz="1600">
                <a:ln w="12700">
                  <a:noFill/>
                </a:ln>
                <a:solidFill>
                  <a:srgbClr val="E85402">
                    <a:alpha val="100000"/>
                  </a:srgbClr>
                </a:solidFill>
                <a:latin typeface="Source Han Sans CN Bold"/>
                <a:ea typeface="Source Han Sans CN Bold"/>
                <a:cs typeface="Source Han Sans CN Bold"/>
              </a:rPr>
              <a:t>手足深情</a:t>
            </a:r>
            <a:endParaRPr kumimoji="1" lang="zh-CN" altLang="en-US"/>
          </a:p>
        </p:txBody>
      </p:sp>
      <p:sp>
        <p:nvSpPr>
          <p:cNvPr id="16" name="标题 1"/>
          <p:cNvSpPr txBox="1"/>
          <p:nvPr/>
        </p:nvSpPr>
        <p:spPr>
          <a:xfrm rot="0" flipH="0" flipV="0">
            <a:off x="8282691" y="3196390"/>
            <a:ext cx="2948849" cy="1459359"/>
          </a:xfrm>
          <a:prstGeom prst="rect">
            <a:avLst/>
          </a:prstGeom>
          <a:noFill/>
          <a:ln cap="sq">
            <a:noFill/>
          </a:ln>
        </p:spPr>
        <p:txBody>
          <a:bodyPr vert="horz" wrap="square" lIns="0" tIns="0" rIns="0" bIns="0" rtlCol="0" anchor="t"/>
          <a:lstStyle/>
          <a:p>
            <a:pPr algn="l">
              <a:lnSpc>
                <a:spcPct val="150000"/>
              </a:lnSpc>
            </a:pPr>
            <a:r>
              <a:rPr kumimoji="1" lang="en-US" altLang="zh-CN" sz="895">
                <a:ln w="12700">
                  <a:noFill/>
                </a:ln>
                <a:solidFill>
                  <a:srgbClr val="262626">
                    <a:alpha val="100000"/>
                  </a:srgbClr>
                </a:solidFill>
                <a:latin typeface="Source Han Sans"/>
                <a:ea typeface="Source Han Sans"/>
                <a:cs typeface="Source Han Sans"/>
              </a:rPr>
              <a:t>苏轼在《水调歌头·明月几时有》中展现了一种超然物外的境界，“但愿人长久，千里共婵娟”以一种豁达的态度收尾，表达了他对人生的深刻领悟和对困境的超脱。
苏轼认为人生虽然充满了挫折和磨难，但只要保持一颗豁达的心，就能在困境中找到人生的乐趣。这种超然境界不仅体现了苏轼个人的思想境界，也反映了北宋文人在面对社会现实时的理性精神和豁达胸怀。</a:t>
            </a:r>
            <a:endParaRPr kumimoji="1" lang="zh-CN" altLang="en-US"/>
          </a:p>
        </p:txBody>
      </p:sp>
      <p:sp>
        <p:nvSpPr>
          <p:cNvPr id="17" name="标题 1"/>
          <p:cNvSpPr txBox="1"/>
          <p:nvPr/>
        </p:nvSpPr>
        <p:spPr>
          <a:xfrm rot="0" flipH="0" flipV="0">
            <a:off x="8282691" y="2438116"/>
            <a:ext cx="2948848" cy="676571"/>
          </a:xfrm>
          <a:prstGeom prst="rect">
            <a:avLst/>
          </a:prstGeom>
          <a:noFill/>
          <a:ln cap="sq">
            <a:noFill/>
          </a:ln>
        </p:spPr>
        <p:txBody>
          <a:bodyPr vert="horz" wrap="square" lIns="0" tIns="0" rIns="0" bIns="0" rtlCol="0" anchor="b"/>
          <a:lstStyle/>
          <a:p>
            <a:pPr algn="l">
              <a:lnSpc>
                <a:spcPct val="130000"/>
              </a:lnSpc>
            </a:pPr>
            <a:r>
              <a:rPr kumimoji="1" lang="en-US" altLang="zh-CN" sz="1600">
                <a:ln w="12700">
                  <a:noFill/>
                </a:ln>
                <a:solidFill>
                  <a:srgbClr val="F0A22E">
                    <a:alpha val="100000"/>
                  </a:srgbClr>
                </a:solidFill>
                <a:latin typeface="Source Han Sans CN Bold"/>
                <a:ea typeface="Source Han Sans CN Bold"/>
                <a:cs typeface="Source Han Sans CN Bold"/>
              </a:rPr>
              <a:t>超然境界</a:t>
            </a:r>
            <a:endParaRPr kumimoji="1" lang="zh-CN" altLang="en-US"/>
          </a:p>
        </p:txBody>
      </p:sp>
      <p:sp>
        <p:nvSpPr>
          <p:cNvPr id="18" name="标题 1"/>
          <p:cNvSpPr txBox="1"/>
          <p:nvPr/>
        </p:nvSpPr>
        <p:spPr>
          <a:xfrm rot="0" flipH="0" flipV="0">
            <a:off x="843487" y="1577084"/>
            <a:ext cx="833523" cy="833523"/>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4563089" y="2136670"/>
            <a:ext cx="833523" cy="833523"/>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8282693" y="1577084"/>
            <a:ext cx="833523" cy="833523"/>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1063813" y="1797409"/>
            <a:ext cx="392873" cy="392873"/>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0" flipH="0" flipV="0">
            <a:off x="4783414" y="2375339"/>
            <a:ext cx="392873" cy="356185"/>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0" flipH="0" flipV="0">
            <a:off x="8503017" y="1812128"/>
            <a:ext cx="392873" cy="363435"/>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主题思想</a:t>
            </a:r>
            <a:endParaRPr kumimoji="1" lang="zh-CN" altLang="en-US"/>
          </a:p>
        </p:txBody>
      </p:sp>
      <p:cxnSp>
        <p:nvCxnSpPr>
          <p:cNvPr id="25"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26" name=""/>
          <p:cNvGrpSpPr/>
          <p:nvPr/>
        </p:nvGrpSpPr>
        <p:grpSpPr>
          <a:xfrm>
            <a:off x="203200" y="561165"/>
            <a:ext cx="381000" cy="158750"/>
            <a:chOff x="203200" y="561165"/>
            <a:chExt cx="381000" cy="158750"/>
          </a:xfrm>
        </p:grpSpPr>
        <p:sp>
          <p:nvSpPr>
            <p:cNvPr id="27"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0800000" flipH="0" flipV="0">
            <a:off x="670571" y="3094971"/>
            <a:ext cx="3316490" cy="2707688"/>
          </a:xfrm>
          <a:prstGeom prst="roundRect">
            <a:avLst>
              <a:gd name="adj" fmla="val 9428"/>
            </a:avLst>
          </a:prstGeom>
          <a:solidFill>
            <a:schemeClr val="bg1"/>
          </a:solidFill>
          <a:ln w="12700" cap="sq">
            <a:noFill/>
            <a:miter/>
          </a:ln>
          <a:effectLst>
            <a:outerShdw dist="0" blurRad="190500" dir="0" sx="100000" sy="100000" kx="0" ky="0" algn="ctr"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924815" y="3879457"/>
            <a:ext cx="2808000" cy="1597418"/>
          </a:xfrm>
          <a:prstGeom prst="rect">
            <a:avLst/>
          </a:prstGeom>
          <a:noFill/>
          <a:ln>
            <a:noFill/>
          </a:ln>
        </p:spPr>
        <p:txBody>
          <a:bodyPr vert="horz" wrap="square" lIns="91440" tIns="45720" rIns="91440" bIns="45720" rtlCol="0" anchor="t"/>
          <a:lstStyle/>
          <a:p>
            <a:pPr algn="ctr">
              <a:lnSpc>
                <a:spcPct val="150000"/>
              </a:lnSpc>
            </a:pPr>
            <a:r>
              <a:rPr kumimoji="1" lang="en-US" altLang="zh-CN" sz="906">
                <a:ln w="12700">
                  <a:noFill/>
                </a:ln>
                <a:solidFill>
                  <a:srgbClr val="262626">
                    <a:alpha val="100000"/>
                  </a:srgbClr>
                </a:solidFill>
                <a:latin typeface="Source Han Sans"/>
                <a:ea typeface="Source Han Sans"/>
                <a:cs typeface="Source Han Sans"/>
              </a:rPr>
              <a:t>苏轼在《水调歌头·明月几时有》中运用了拟人的修辞手法，将明月人格化，“明月几时有？把酒问青天”使明月具有了情感和思想，仿佛能与作者进行对话。
这种拟人手法不仅使明月更加生动形象，也增强了全词的艺术感染力，使读者更容易产生共鸣。通过与明月的对话，苏轼表达了自己对人生的困惑和无奈，同时也透露出一种超脱尘世的情怀。</a:t>
            </a:r>
            <a:endParaRPr kumimoji="1" lang="zh-CN" altLang="en-US"/>
          </a:p>
        </p:txBody>
      </p:sp>
      <p:grpSp>
        <p:nvGrpSpPr>
          <p:cNvPr id="5" name=""/>
          <p:cNvGrpSpPr/>
          <p:nvPr/>
        </p:nvGrpSpPr>
        <p:grpSpPr>
          <a:xfrm>
            <a:off x="1265570" y="3054806"/>
            <a:ext cx="2126491" cy="72000"/>
            <a:chOff x="1265570" y="3054806"/>
            <a:chExt cx="2126491" cy="72000"/>
          </a:xfrm>
        </p:grpSpPr>
        <p:sp>
          <p:nvSpPr>
            <p:cNvPr id="6" name="标题 1"/>
            <p:cNvSpPr txBox="1"/>
            <p:nvPr/>
          </p:nvSpPr>
          <p:spPr>
            <a:xfrm rot="0" flipH="0" flipV="0">
              <a:off x="2312061" y="3054806"/>
              <a:ext cx="1080000" cy="72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265570" y="3055638"/>
              <a:ext cx="1080000" cy="7033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8" name="标题 1"/>
          <p:cNvSpPr txBox="1"/>
          <p:nvPr/>
        </p:nvSpPr>
        <p:spPr>
          <a:xfrm rot="10800000" flipH="0" flipV="0">
            <a:off x="4435003" y="1834973"/>
            <a:ext cx="3316490" cy="3960000"/>
          </a:xfrm>
          <a:prstGeom prst="roundRect">
            <a:avLst>
              <a:gd name="adj" fmla="val 9428"/>
            </a:avLst>
          </a:prstGeom>
          <a:solidFill>
            <a:schemeClr val="bg1"/>
          </a:solidFill>
          <a:ln w="12700" cap="sq">
            <a:noFill/>
            <a:miter/>
          </a:ln>
          <a:effectLst>
            <a:outerShdw dist="0" blurRad="190500" dir="0" sx="100000" sy="100000" kx="0" ky="0" algn="ctr"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4689247" y="2679306"/>
            <a:ext cx="2808000" cy="2854719"/>
          </a:xfrm>
          <a:prstGeom prst="rect">
            <a:avLst/>
          </a:prstGeom>
          <a:noFill/>
          <a:ln>
            <a:noFill/>
          </a:ln>
        </p:spPr>
        <p:txBody>
          <a:bodyPr vert="horz" wrap="square" lIns="91440" tIns="45720" rIns="91440" bIns="45720" rtlCol="0" anchor="t"/>
          <a:lstStyle/>
          <a:p>
            <a:pPr algn="ctr">
              <a:lnSpc>
                <a:spcPct val="150000"/>
              </a:lnSpc>
            </a:pPr>
            <a:r>
              <a:rPr kumimoji="1" lang="en-US" altLang="zh-CN" sz="1162">
                <a:ln w="12700">
                  <a:noFill/>
                </a:ln>
                <a:solidFill>
                  <a:srgbClr val="262626">
                    <a:alpha val="100000"/>
                  </a:srgbClr>
                </a:solidFill>
                <a:latin typeface="Source Han Sans"/>
                <a:ea typeface="Source Han Sans"/>
                <a:cs typeface="Source Han Sans"/>
              </a:rPr>
              <a:t>明月是这首词的核心意象，“明月几时有？把酒问青天”“但愿人长久，千里共婵娟”等句中的明月象征着团圆、美好和永恒。琼楼玉宇则是苏轼对理想境界的想象，“又恐琼楼玉宇，高处不胜寒”暗示了理想与现实的矛盾。
苏轼通过对明月和琼楼玉宇等意象的运用，营造出了一种空灵、清幽的意境，使全词充满了浪漫主义色彩。这些意象不仅丰富了全词的内涵，也增强了全词的艺术感染力。</a:t>
            </a:r>
            <a:endParaRPr kumimoji="1" lang="zh-CN" altLang="en-US"/>
          </a:p>
        </p:txBody>
      </p:sp>
      <p:grpSp>
        <p:nvGrpSpPr>
          <p:cNvPr id="10" name=""/>
          <p:cNvGrpSpPr/>
          <p:nvPr/>
        </p:nvGrpSpPr>
        <p:grpSpPr>
          <a:xfrm>
            <a:off x="5030002" y="1797506"/>
            <a:ext cx="2126491" cy="72000"/>
            <a:chOff x="5030002" y="1797506"/>
            <a:chExt cx="2126491" cy="72000"/>
          </a:xfrm>
        </p:grpSpPr>
        <p:sp>
          <p:nvSpPr>
            <p:cNvPr id="11" name="标题 1"/>
            <p:cNvSpPr txBox="1"/>
            <p:nvPr/>
          </p:nvSpPr>
          <p:spPr>
            <a:xfrm rot="0" flipH="0" flipV="0">
              <a:off x="6076493" y="1797506"/>
              <a:ext cx="1080000" cy="72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5030002" y="1798338"/>
              <a:ext cx="1080000" cy="7033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13" name="标题 1"/>
          <p:cNvSpPr txBox="1"/>
          <p:nvPr/>
        </p:nvSpPr>
        <p:spPr>
          <a:xfrm rot="0" flipH="0" flipV="0">
            <a:off x="961493" y="3320163"/>
            <a:ext cx="2734645" cy="470963"/>
          </a:xfrm>
          <a:prstGeom prst="rect">
            <a:avLst/>
          </a:prstGeom>
          <a:noFill/>
          <a:ln>
            <a:noFill/>
          </a:ln>
        </p:spPr>
        <p:txBody>
          <a:bodyPr vert="horz" wrap="square" lIns="91440" tIns="45720" rIns="91440" bIns="45720" rtlCol="0" anchor="t"/>
          <a:lstStyle/>
          <a:p>
            <a:pPr algn="ctr">
              <a:lnSpc>
                <a:spcPct val="150000"/>
              </a:lnSpc>
            </a:pPr>
            <a:r>
              <a:rPr kumimoji="1" lang="en-US" altLang="zh-CN" sz="1600">
                <a:ln w="12700">
                  <a:noFill/>
                </a:ln>
                <a:solidFill>
                  <a:srgbClr val="F0A22E">
                    <a:alpha val="100000"/>
                  </a:srgbClr>
                </a:solidFill>
                <a:latin typeface="Source Han Sans CN Bold"/>
                <a:ea typeface="Source Han Sans CN Bold"/>
                <a:cs typeface="Source Han Sans CN Bold"/>
              </a:rPr>
              <a:t>拟人手法</a:t>
            </a:r>
            <a:endParaRPr kumimoji="1" lang="zh-CN" altLang="en-US"/>
          </a:p>
        </p:txBody>
      </p:sp>
      <p:sp>
        <p:nvSpPr>
          <p:cNvPr id="14" name="标题 1"/>
          <p:cNvSpPr txBox="1"/>
          <p:nvPr/>
        </p:nvSpPr>
        <p:spPr>
          <a:xfrm rot="0" flipH="0" flipV="0">
            <a:off x="4725925" y="2080745"/>
            <a:ext cx="2734645" cy="470963"/>
          </a:xfrm>
          <a:prstGeom prst="rect">
            <a:avLst/>
          </a:prstGeom>
          <a:noFill/>
          <a:ln>
            <a:noFill/>
          </a:ln>
        </p:spPr>
        <p:txBody>
          <a:bodyPr vert="horz" wrap="square" lIns="91440" tIns="45720" rIns="91440" bIns="45720" rtlCol="0" anchor="t"/>
          <a:lstStyle/>
          <a:p>
            <a:pPr algn="ctr">
              <a:lnSpc>
                <a:spcPct val="150000"/>
              </a:lnSpc>
            </a:pPr>
            <a:r>
              <a:rPr kumimoji="1" lang="en-US" altLang="zh-CN" sz="1600">
                <a:ln w="12700">
                  <a:noFill/>
                </a:ln>
                <a:solidFill>
                  <a:srgbClr val="F0A22E">
                    <a:alpha val="100000"/>
                  </a:srgbClr>
                </a:solidFill>
                <a:latin typeface="Source Han Sans CN Bold"/>
                <a:ea typeface="Source Han Sans CN Bold"/>
                <a:cs typeface="Source Han Sans CN Bold"/>
              </a:rPr>
              <a:t>意象运用</a:t>
            </a:r>
            <a:endParaRPr kumimoji="1" lang="zh-CN" altLang="en-US"/>
          </a:p>
        </p:txBody>
      </p:sp>
      <p:sp>
        <p:nvSpPr>
          <p:cNvPr id="15" name="标题 1"/>
          <p:cNvSpPr txBox="1"/>
          <p:nvPr/>
        </p:nvSpPr>
        <p:spPr>
          <a:xfrm rot="10800000" flipH="0" flipV="0">
            <a:off x="8201030" y="3094971"/>
            <a:ext cx="3316490" cy="2707688"/>
          </a:xfrm>
          <a:prstGeom prst="roundRect">
            <a:avLst>
              <a:gd name="adj" fmla="val 9428"/>
            </a:avLst>
          </a:prstGeom>
          <a:solidFill>
            <a:schemeClr val="bg1"/>
          </a:solidFill>
          <a:ln w="12700" cap="sq">
            <a:noFill/>
            <a:miter/>
          </a:ln>
          <a:effectLst>
            <a:outerShdw dist="0" blurRad="190500" dir="0" sx="100000" sy="100000" kx="0" ky="0" algn="ctr"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8455275" y="3879457"/>
            <a:ext cx="2808000" cy="1597418"/>
          </a:xfrm>
          <a:prstGeom prst="rect">
            <a:avLst/>
          </a:prstGeom>
          <a:noFill/>
          <a:ln>
            <a:noFill/>
          </a:ln>
        </p:spPr>
        <p:txBody>
          <a:bodyPr vert="horz" wrap="square" lIns="91440" tIns="45720" rIns="91440" bIns="45720" rtlCol="0" anchor="t"/>
          <a:lstStyle/>
          <a:p>
            <a:pPr algn="ctr">
              <a:lnSpc>
                <a:spcPct val="150000"/>
              </a:lnSpc>
            </a:pPr>
            <a:r>
              <a:rPr kumimoji="1" lang="en-US" altLang="zh-CN" sz="812">
                <a:ln w="12700">
                  <a:noFill/>
                </a:ln>
                <a:solidFill>
                  <a:srgbClr val="262626">
                    <a:alpha val="100000"/>
                  </a:srgbClr>
                </a:solidFill>
                <a:latin typeface="Source Han Sans"/>
                <a:ea typeface="Source Han Sans"/>
                <a:cs typeface="Source Han Sans"/>
              </a:rPr>
              <a:t>苏轼在《水调歌头·明月几时有》中运用了虚实结合的艺术手法，上片问月是虚写，“不知天上宫阙，今夕是何年”描绘了一个虚幻的仙境；下片怀人是实写，“转朱阁，低绮户，照无眠”描绘了现实中的月光流转。
虚实结合的手法使全词的意境更加丰富，情感更加细腻。通过虚实结合，苏轼将个人的思念之情与对人生的哲理思考相结合，使全词的情感层次更加丰富，也体现了苏轼作为文人的理性精神和豁达胸怀。</a:t>
            </a:r>
            <a:endParaRPr kumimoji="1" lang="zh-CN" altLang="en-US"/>
          </a:p>
        </p:txBody>
      </p:sp>
      <p:grpSp>
        <p:nvGrpSpPr>
          <p:cNvPr id="17" name=""/>
          <p:cNvGrpSpPr/>
          <p:nvPr/>
        </p:nvGrpSpPr>
        <p:grpSpPr>
          <a:xfrm>
            <a:off x="8796030" y="3054806"/>
            <a:ext cx="2126491" cy="72000"/>
            <a:chOff x="8796030" y="3054806"/>
            <a:chExt cx="2126491" cy="72000"/>
          </a:xfrm>
        </p:grpSpPr>
        <p:sp>
          <p:nvSpPr>
            <p:cNvPr id="18" name="标题 1"/>
            <p:cNvSpPr txBox="1"/>
            <p:nvPr/>
          </p:nvSpPr>
          <p:spPr>
            <a:xfrm rot="0" flipH="0" flipV="0">
              <a:off x="9842521" y="3054806"/>
              <a:ext cx="1080000" cy="7200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8796030" y="3055638"/>
              <a:ext cx="1080000" cy="70337"/>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20" name="标题 1"/>
          <p:cNvSpPr txBox="1"/>
          <p:nvPr/>
        </p:nvSpPr>
        <p:spPr>
          <a:xfrm rot="0" flipH="0" flipV="0">
            <a:off x="8491953" y="3320163"/>
            <a:ext cx="2734645" cy="470963"/>
          </a:xfrm>
          <a:prstGeom prst="rect">
            <a:avLst/>
          </a:prstGeom>
          <a:noFill/>
          <a:ln>
            <a:noFill/>
          </a:ln>
        </p:spPr>
        <p:txBody>
          <a:bodyPr vert="horz" wrap="square" lIns="91440" tIns="45720" rIns="91440" bIns="45720" rtlCol="0" anchor="t"/>
          <a:lstStyle/>
          <a:p>
            <a:pPr algn="ctr">
              <a:lnSpc>
                <a:spcPct val="150000"/>
              </a:lnSpc>
            </a:pPr>
            <a:r>
              <a:rPr kumimoji="1" lang="en-US" altLang="zh-CN" sz="1600">
                <a:ln w="12700">
                  <a:noFill/>
                </a:ln>
                <a:solidFill>
                  <a:srgbClr val="F0A22E">
                    <a:alpha val="100000"/>
                  </a:srgbClr>
                </a:solidFill>
                <a:latin typeface="Source Han Sans CN Bold"/>
                <a:ea typeface="Source Han Sans CN Bold"/>
                <a:cs typeface="Source Han Sans CN Bold"/>
              </a:rPr>
              <a:t>虚实结合</a:t>
            </a:r>
            <a:endParaRPr kumimoji="1" lang="zh-CN" altLang="en-US"/>
          </a:p>
        </p:txBody>
      </p:sp>
      <p:sp>
        <p:nvSpPr>
          <p:cNvPr id="21"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艺术手法</a:t>
            </a:r>
            <a:endParaRPr kumimoji="1" lang="zh-CN" altLang="en-US"/>
          </a:p>
        </p:txBody>
      </p:sp>
      <p:cxnSp>
        <p:nvCxnSpPr>
          <p:cNvPr id="22"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23" name=""/>
          <p:cNvGrpSpPr/>
          <p:nvPr/>
        </p:nvGrpSpPr>
        <p:grpSpPr>
          <a:xfrm>
            <a:off x="203200" y="561165"/>
            <a:ext cx="381000" cy="158750"/>
            <a:chOff x="203200" y="561165"/>
            <a:chExt cx="381000" cy="158750"/>
          </a:xfrm>
        </p:grpSpPr>
        <p:sp>
          <p:nvSpPr>
            <p:cNvPr id="24"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755343" y="2656172"/>
            <a:ext cx="4013930" cy="3045808"/>
          </a:xfrm>
          <a:prstGeom prst="rect">
            <a:avLst/>
          </a:prstGeom>
          <a:solidFill>
            <a:schemeClr val="bg1"/>
          </a:solidFill>
          <a:ln w="38100" cap="sq">
            <a:noFill/>
            <a:miter/>
          </a:ln>
          <a:effectLst>
            <a:outerShdw dist="127000" blurRad="317500" dir="3000000" sx="100000" sy="100000" kx="0" ky="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755343" y="2656172"/>
            <a:ext cx="4013930" cy="95388"/>
          </a:xfrm>
          <a:prstGeom prst="rect">
            <a:avLst/>
          </a:prstGeom>
          <a:solidFill>
            <a:schemeClr val="accent1"/>
          </a:soli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023092" y="3012905"/>
            <a:ext cx="3377790" cy="2422695"/>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595959">
                    <a:alpha val="100000"/>
                  </a:srgbClr>
                </a:solidFill>
                <a:latin typeface="Source Han Sans"/>
                <a:ea typeface="Source Han Sans"/>
                <a:cs typeface="Source Han Sans"/>
              </a:rPr>
              <a:t>苏轼借中秋月夜展开宇宙与人生的哲学追问。“我欲乘风归去”暗喻政治失意，却以“何似在人间”的清醒自我宽慰。下片通过“不应有恨”化解离愁，最终以共赏明月的豁达收尾，既见文人士大夫的理性精神，又显对亲情的珍视。</a:t>
            </a:r>
            <a:endParaRPr kumimoji="1" lang="zh-CN" altLang="en-US"/>
          </a:p>
        </p:txBody>
      </p:sp>
      <p:sp>
        <p:nvSpPr>
          <p:cNvPr id="6" name="标题 1"/>
          <p:cNvSpPr txBox="1"/>
          <p:nvPr/>
        </p:nvSpPr>
        <p:spPr>
          <a:xfrm rot="0" flipH="0" flipV="0">
            <a:off x="6422727" y="2656172"/>
            <a:ext cx="4013930" cy="3045808"/>
          </a:xfrm>
          <a:prstGeom prst="rect">
            <a:avLst/>
          </a:prstGeom>
          <a:solidFill>
            <a:schemeClr val="bg1"/>
          </a:solidFill>
          <a:ln w="38100" cap="sq">
            <a:noFill/>
            <a:miter/>
          </a:ln>
          <a:effectLst>
            <a:outerShdw dist="127000" blurRad="317500" dir="3000000" sx="100000" sy="100000" kx="0" ky="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6422727" y="2656172"/>
            <a:ext cx="4013930" cy="95388"/>
          </a:xfrm>
          <a:prstGeom prst="rect">
            <a:avLst/>
          </a:prstGeom>
          <a:solidFill>
            <a:schemeClr val="accent1"/>
          </a:soli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6690476" y="3012906"/>
            <a:ext cx="3377790" cy="2418588"/>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595959">
                    <a:alpha val="100000"/>
                  </a:srgbClr>
                </a:solidFill>
                <a:latin typeface="Source Han Sans"/>
                <a:ea typeface="Source Han Sans"/>
                <a:cs typeface="Source Han Sans"/>
              </a:rPr>
              <a:t>这句词以一种豁达的态度收尾，表达了苏轼对人生的深刻领悟和对困境的超脱。它不仅表达了对亲人的美好祝愿，也体现了苏轼作为文人的理性精神和豁达胸怀，成为千古传颂的名句。</a:t>
            </a:r>
            <a:endParaRPr kumimoji="1" lang="zh-CN" altLang="en-US"/>
          </a:p>
        </p:txBody>
      </p:sp>
      <p:sp>
        <p:nvSpPr>
          <p:cNvPr id="9" name="标题 1"/>
          <p:cNvSpPr txBox="1"/>
          <p:nvPr/>
        </p:nvSpPr>
        <p:spPr>
          <a:xfrm rot="0" flipH="0" flipV="0">
            <a:off x="1003300" y="1151071"/>
            <a:ext cx="8794750" cy="1228000"/>
          </a:xfrm>
          <a:prstGeom prst="rect">
            <a:avLst/>
          </a:prstGeom>
          <a:noFill/>
          <a:ln w="12700" cap="sq">
            <a:noFill/>
            <a:miter/>
          </a:ln>
        </p:spPr>
        <p:txBody>
          <a:bodyPr vert="horz" wrap="square" lIns="0" tIns="0" rIns="0" bIns="0" rtlCol="0" anchor="ctr"/>
          <a:lstStyle/>
          <a:p>
            <a:pPr algn="l">
              <a:lnSpc>
                <a:spcPct val="150000"/>
              </a:lnSpc>
            </a:pPr>
            <a:r>
              <a:rPr kumimoji="1" lang="en-US" altLang="zh-CN" sz="1600">
                <a:ln w="12700">
                  <a:noFill/>
                </a:ln>
                <a:solidFill>
                  <a:srgbClr val="262626">
                    <a:alpha val="100000"/>
                  </a:srgbClr>
                </a:solidFill>
                <a:latin typeface="Source Han Sans CN Bold"/>
                <a:ea typeface="Source Han Sans CN Bold"/>
                <a:cs typeface="Source Han Sans CN Bold"/>
              </a:rPr>
              <a:t>“但愿人长久，千里共婵娟”</a:t>
            </a:r>
            <a:endParaRPr kumimoji="1" lang="zh-CN" altLang="en-US"/>
          </a:p>
        </p:txBody>
      </p:sp>
      <p:sp>
        <p:nvSpPr>
          <p:cNvPr id="10"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名句解析</a:t>
            </a:r>
            <a:endParaRPr kumimoji="1" lang="zh-CN" altLang="en-US"/>
          </a:p>
        </p:txBody>
      </p:sp>
      <p:cxnSp>
        <p:nvCxnSpPr>
          <p:cNvPr id="11"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2" name=""/>
          <p:cNvGrpSpPr/>
          <p:nvPr/>
        </p:nvGrpSpPr>
        <p:grpSpPr>
          <a:xfrm>
            <a:off x="203200" y="561165"/>
            <a:ext cx="381000" cy="158750"/>
            <a:chOff x="203200" y="561165"/>
            <a:chExt cx="381000" cy="158750"/>
          </a:xfrm>
        </p:grpSpPr>
        <p:sp>
          <p:nvSpPr>
            <p:cNvPr id="13"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1000"/>
          </a:blip>
          <a:srcRect l="-13112" t="26222" r="45800" b="17139"/>
          <a:stretch>
            <a:fillRect/>
          </a:stretch>
        </p:blipFill>
        <p:spPr>
          <a:xfrm rot="0" flipH="1" flipV="0">
            <a:off x="-15340" y="-45047"/>
            <a:ext cx="10820287" cy="6857998"/>
          </a:xfrm>
          <a:custGeom>
            <a:avLst/>
            <a:gdLst>
              <a:gd name="connsiteX0" fmla="*/ 10820287 w 10820287"/>
              <a:gd name="connsiteY0" fmla="*/ 0 h 6858000"/>
              <a:gd name="connsiteX1" fmla="*/ 0 w 10820287"/>
              <a:gd name="connsiteY1" fmla="*/ 0 h 6858000"/>
              <a:gd name="connsiteX2" fmla="*/ 0 w 10820287"/>
              <a:gd name="connsiteY2" fmla="*/ 6858000 h 6858000"/>
              <a:gd name="connsiteX3" fmla="*/ 10820287 w 10820287"/>
              <a:gd name="connsiteY3" fmla="*/ 6858000 h 6858000"/>
            </a:gdLst>
            <a:rect l="l" t="t" r="r" b="b"/>
            <a:pathLst>
              <a:path w="10820287" h="6858000">
                <a:moveTo>
                  <a:pt x="10820287" y="0"/>
                </a:moveTo>
                <a:lnTo>
                  <a:pt x="0" y="0"/>
                </a:lnTo>
                <a:lnTo>
                  <a:pt x="0" y="6858000"/>
                </a:lnTo>
                <a:lnTo>
                  <a:pt x="10820287" y="6858000"/>
                </a:lnTo>
                <a:close/>
              </a:path>
            </a:pathLst>
          </a:custGeom>
          <a:noFill/>
          <a:ln cap="sq">
            <a:noFill/>
          </a:ln>
        </p:spPr>
      </p:pic>
      <p:sp>
        <p:nvSpPr>
          <p:cNvPr id="3" name="标题 1"/>
          <p:cNvSpPr txBox="1"/>
          <p:nvPr/>
        </p:nvSpPr>
        <p:spPr>
          <a:xfrm rot="0" flipH="0" flipV="0">
            <a:off x="442913" y="672991"/>
            <a:ext cx="2482749" cy="30830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0" flipV="0">
            <a:off x="0" y="6235700"/>
            <a:ext cx="7998594" cy="622299"/>
          </a:xfrm>
          <a:prstGeom prst="rect">
            <a:avLst/>
          </a:pr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934237" y="6353722"/>
            <a:ext cx="409809" cy="386254"/>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1" flipV="1">
            <a:off x="1164446" y="6353722"/>
            <a:ext cx="399132" cy="38625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437213" y="6353722"/>
            <a:ext cx="356573" cy="386255"/>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5466555" y="0"/>
            <a:ext cx="2252884" cy="6858000"/>
          </a:xfrm>
          <a:custGeom>
            <a:avLst/>
            <a:gdLst>
              <a:gd name="connsiteX0" fmla="*/ 0 w 2252884"/>
              <a:gd name="connsiteY0" fmla="*/ 0 h 6858000"/>
              <a:gd name="connsiteX1" fmla="*/ 304344 w 2252884"/>
              <a:gd name="connsiteY1" fmla="*/ 0 h 6858000"/>
              <a:gd name="connsiteX2" fmla="*/ 326134 w 2252884"/>
              <a:gd name="connsiteY2" fmla="*/ 22855 h 6858000"/>
              <a:gd name="connsiteX3" fmla="*/ 2252884 w 2252884"/>
              <a:gd name="connsiteY3" fmla="*/ 5009744 h 6858000"/>
              <a:gd name="connsiteX4" fmla="*/ 2102201 w 2252884"/>
              <a:gd name="connsiteY4" fmla="*/ 6504488 h 6858000"/>
              <a:gd name="connsiteX5" fmla="*/ 2020611 w 2252884"/>
              <a:gd name="connsiteY5" fmla="*/ 6858000 h 6858000"/>
              <a:gd name="connsiteX6" fmla="*/ 1717004 w 2252884"/>
              <a:gd name="connsiteY6" fmla="*/ 6858000 h 6858000"/>
              <a:gd name="connsiteX7" fmla="*/ 1730826 w 2252884"/>
              <a:gd name="connsiteY7" fmla="*/ 6807692 h 6858000"/>
              <a:gd name="connsiteX8" fmla="*/ 1950245 w 2252884"/>
              <a:gd name="connsiteY8" fmla="*/ 5009744 h 6858000"/>
              <a:gd name="connsiteX9" fmla="*/ 134348 w 2252884"/>
              <a:gd name="connsiteY9" fmla="*/ 147595 h 6858000"/>
            </a:gdLst>
            <a:rect l="l" t="t" r="r" b="b"/>
            <a:pathLst>
              <a:path w="2252884" h="6858000">
                <a:moveTo>
                  <a:pt x="0" y="0"/>
                </a:moveTo>
                <a:lnTo>
                  <a:pt x="304344" y="0"/>
                </a:lnTo>
                <a:lnTo>
                  <a:pt x="326134" y="22855"/>
                </a:lnTo>
                <a:cubicBezTo>
                  <a:pt x="1523257" y="1339984"/>
                  <a:pt x="2252884" y="3089657"/>
                  <a:pt x="2252884" y="5009744"/>
                </a:cubicBezTo>
                <a:cubicBezTo>
                  <a:pt x="2252884" y="5521768"/>
                  <a:pt x="2201000" y="6021672"/>
                  <a:pt x="2102201" y="6504488"/>
                </a:cubicBezTo>
                <a:lnTo>
                  <a:pt x="2020611" y="6858000"/>
                </a:lnTo>
                <a:lnTo>
                  <a:pt x="1717004" y="6858000"/>
                </a:lnTo>
                <a:lnTo>
                  <a:pt x="1730826" y="6807692"/>
                </a:lnTo>
                <a:cubicBezTo>
                  <a:pt x="1874163" y="6232031"/>
                  <a:pt x="1950245" y="5629772"/>
                  <a:pt x="1950245" y="5009744"/>
                </a:cubicBezTo>
                <a:cubicBezTo>
                  <a:pt x="1950245" y="3149660"/>
                  <a:pt x="1265507" y="1449505"/>
                  <a:pt x="134348" y="147595"/>
                </a:cubicBezTo>
                <a:close/>
              </a:path>
            </a:pathLst>
          </a:cu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3">
            <a:alphaModFix amt="100000"/>
          </a:blip>
          <a:srcRect l="23525" t="0" r="23525" b="0"/>
          <a:stretch>
            <a:fillRect/>
          </a:stretch>
        </p:blipFill>
        <p:spPr>
          <a:xfrm rot="0" flipH="0" flipV="0">
            <a:off x="5712532" y="0"/>
            <a:ext cx="6479468" cy="6857998"/>
          </a:xfrm>
          <a:custGeom>
            <a:avLst/>
            <a:gdLst>
              <a:gd name="connsiteX0" fmla="*/ 0 w 6479468"/>
              <a:gd name="connsiteY0" fmla="*/ 0 h 6857998"/>
              <a:gd name="connsiteX1" fmla="*/ 6479468 w 6479468"/>
              <a:gd name="connsiteY1" fmla="*/ 0 h 6857998"/>
              <a:gd name="connsiteX2" fmla="*/ 6479468 w 6479468"/>
              <a:gd name="connsiteY2" fmla="*/ 6857998 h 6857998"/>
              <a:gd name="connsiteX3" fmla="*/ 1716267 w 6479468"/>
              <a:gd name="connsiteY3" fmla="*/ 6857998 h 6857998"/>
              <a:gd name="connsiteX4" fmla="*/ 1797857 w 6479468"/>
              <a:gd name="connsiteY4" fmla="*/ 6504488 h 6857998"/>
              <a:gd name="connsiteX5" fmla="*/ 1948540 w 6479468"/>
              <a:gd name="connsiteY5" fmla="*/ 5009744 h 6857998"/>
              <a:gd name="connsiteX6" fmla="*/ 21790 w 6479468"/>
              <a:gd name="connsiteY6" fmla="*/ 22855 h 6857998"/>
            </a:gdLst>
            <a:rect l="l" t="t" r="r" b="b"/>
            <a:pathLst>
              <a:path w="6479468" h="6857998">
                <a:moveTo>
                  <a:pt x="0" y="0"/>
                </a:moveTo>
                <a:lnTo>
                  <a:pt x="6479468" y="0"/>
                </a:lnTo>
                <a:lnTo>
                  <a:pt x="6479468" y="6857998"/>
                </a:lnTo>
                <a:lnTo>
                  <a:pt x="1716267" y="6857998"/>
                </a:lnTo>
                <a:lnTo>
                  <a:pt x="1797857" y="6504488"/>
                </a:lnTo>
                <a:cubicBezTo>
                  <a:pt x="1896656" y="6021672"/>
                  <a:pt x="1948540" y="5521768"/>
                  <a:pt x="1948540" y="5009744"/>
                </a:cubicBezTo>
                <a:cubicBezTo>
                  <a:pt x="1948540" y="3089657"/>
                  <a:pt x="1218913" y="1339984"/>
                  <a:pt x="21790" y="22855"/>
                </a:cubicBezTo>
                <a:close/>
              </a:path>
            </a:pathLst>
          </a:custGeom>
          <a:noFill/>
          <a:ln cap="sq">
            <a:noFill/>
          </a:ln>
        </p:spPr>
      </p:pic>
      <p:sp>
        <p:nvSpPr>
          <p:cNvPr id="10" name="标题 1"/>
          <p:cNvSpPr txBox="1"/>
          <p:nvPr/>
        </p:nvSpPr>
        <p:spPr>
          <a:xfrm rot="0" flipH="0" flipV="1">
            <a:off x="442913" y="5249095"/>
            <a:ext cx="4709976" cy="119780"/>
          </a:xfrm>
          <a:custGeom>
            <a:avLst/>
            <a:gdLst>
              <a:gd name="connsiteX0" fmla="*/ 844540 w 4709976"/>
              <a:gd name="connsiteY0" fmla="*/ 64860 h 119780"/>
              <a:gd name="connsiteX1" fmla="*/ 844540 w 4709976"/>
              <a:gd name="connsiteY1" fmla="*/ 64860 h 119780"/>
              <a:gd name="connsiteX2" fmla="*/ 844540 w 4709976"/>
              <a:gd name="connsiteY2" fmla="*/ 64859 h 119780"/>
              <a:gd name="connsiteX3" fmla="*/ 4687115 w 4709976"/>
              <a:gd name="connsiteY3" fmla="*/ 87720 h 119780"/>
              <a:gd name="connsiteX4" fmla="*/ 4709975 w 4709976"/>
              <a:gd name="connsiteY4" fmla="*/ 64860 h 119780"/>
              <a:gd name="connsiteX5" fmla="*/ 4709976 w 4709976"/>
              <a:gd name="connsiteY5" fmla="*/ 64860 h 119780"/>
              <a:gd name="connsiteX6" fmla="*/ 4687116 w 4709976"/>
              <a:gd name="connsiteY6" fmla="*/ 42000 h 119780"/>
              <a:gd name="connsiteX7" fmla="*/ 867400 w 4709976"/>
              <a:gd name="connsiteY7" fmla="*/ 42000 h 119780"/>
              <a:gd name="connsiteX8" fmla="*/ 851236 w 4709976"/>
              <a:gd name="connsiteY8" fmla="*/ 48696 h 119780"/>
              <a:gd name="connsiteX9" fmla="*/ 844540 w 4709976"/>
              <a:gd name="connsiteY9" fmla="*/ 64860 h 119780"/>
              <a:gd name="connsiteX10" fmla="*/ 851236 w 4709976"/>
              <a:gd name="connsiteY10" fmla="*/ 81023 h 119780"/>
              <a:gd name="connsiteX11" fmla="*/ 867400 w 4709976"/>
              <a:gd name="connsiteY11" fmla="*/ 87719 h 119780"/>
              <a:gd name="connsiteX12" fmla="*/ 626550 w 4709976"/>
              <a:gd name="connsiteY12" fmla="*/ 119780 h 119780"/>
              <a:gd name="connsiteX13" fmla="*/ 687305 w 4709976"/>
              <a:gd name="connsiteY13" fmla="*/ 59890 h 119780"/>
              <a:gd name="connsiteX14" fmla="*/ 626550 w 4709976"/>
              <a:gd name="connsiteY14" fmla="*/ 0 h 119780"/>
              <a:gd name="connsiteX15" fmla="*/ 565795 w 4709976"/>
              <a:gd name="connsiteY15" fmla="*/ 59890 h 119780"/>
              <a:gd name="connsiteX16" fmla="*/ 626550 w 4709976"/>
              <a:gd name="connsiteY16" fmla="*/ 119780 h 119780"/>
              <a:gd name="connsiteX17" fmla="*/ 343653 w 4709976"/>
              <a:gd name="connsiteY17" fmla="*/ 119780 h 119780"/>
              <a:gd name="connsiteX18" fmla="*/ 404408 w 4709976"/>
              <a:gd name="connsiteY18" fmla="*/ 59890 h 119780"/>
              <a:gd name="connsiteX19" fmla="*/ 343653 w 4709976"/>
              <a:gd name="connsiteY19" fmla="*/ 0 h 119780"/>
              <a:gd name="connsiteX20" fmla="*/ 282898 w 4709976"/>
              <a:gd name="connsiteY20" fmla="*/ 59890 h 119780"/>
              <a:gd name="connsiteX21" fmla="*/ 343653 w 4709976"/>
              <a:gd name="connsiteY21" fmla="*/ 119780 h 119780"/>
              <a:gd name="connsiteX22" fmla="*/ 60755 w 4709976"/>
              <a:gd name="connsiteY22" fmla="*/ 119780 h 119780"/>
              <a:gd name="connsiteX23" fmla="*/ 121510 w 4709976"/>
              <a:gd name="connsiteY23" fmla="*/ 59890 h 119780"/>
              <a:gd name="connsiteX24" fmla="*/ 60755 w 4709976"/>
              <a:gd name="connsiteY24" fmla="*/ 0 h 119780"/>
              <a:gd name="connsiteX25" fmla="*/ 0 w 4709976"/>
              <a:gd name="connsiteY25" fmla="*/ 59890 h 119780"/>
              <a:gd name="connsiteX26" fmla="*/ 60755 w 4709976"/>
              <a:gd name="connsiteY26" fmla="*/ 119780 h 119780"/>
            </a:gdLst>
            <a:rect l="l" t="t" r="r" b="b"/>
            <a:pathLst>
              <a:path w="4709976" h="119780">
                <a:moveTo>
                  <a:pt x="844540" y="64860"/>
                </a:moveTo>
                <a:lnTo>
                  <a:pt x="844540" y="64860"/>
                </a:lnTo>
                <a:lnTo>
                  <a:pt x="844540" y="64859"/>
                </a:lnTo>
                <a:close/>
                <a:moveTo>
                  <a:pt x="4687115" y="87720"/>
                </a:moveTo>
                <a:cubicBezTo>
                  <a:pt x="4699740" y="87720"/>
                  <a:pt x="4709975" y="77485"/>
                  <a:pt x="4709975" y="64860"/>
                </a:cubicBezTo>
                <a:lnTo>
                  <a:pt x="4709976" y="64860"/>
                </a:lnTo>
                <a:cubicBezTo>
                  <a:pt x="4709976" y="52235"/>
                  <a:pt x="4699741" y="42000"/>
                  <a:pt x="4687116" y="42000"/>
                </a:cubicBezTo>
                <a:lnTo>
                  <a:pt x="867400" y="42000"/>
                </a:lnTo>
                <a:cubicBezTo>
                  <a:pt x="861088" y="42000"/>
                  <a:pt x="855373" y="44559"/>
                  <a:pt x="851236" y="48696"/>
                </a:cubicBezTo>
                <a:lnTo>
                  <a:pt x="844540" y="64860"/>
                </a:lnTo>
                <a:lnTo>
                  <a:pt x="851236" y="81023"/>
                </a:lnTo>
                <a:cubicBezTo>
                  <a:pt x="855373" y="85160"/>
                  <a:pt x="861088" y="87719"/>
                  <a:pt x="867400" y="87719"/>
                </a:cubicBezTo>
                <a:close/>
                <a:moveTo>
                  <a:pt x="626550" y="119780"/>
                </a:moveTo>
                <a:cubicBezTo>
                  <a:pt x="660104" y="119780"/>
                  <a:pt x="687305" y="92966"/>
                  <a:pt x="687305" y="59890"/>
                </a:cubicBezTo>
                <a:cubicBezTo>
                  <a:pt x="687305" y="26814"/>
                  <a:pt x="660104" y="0"/>
                  <a:pt x="626550" y="0"/>
                </a:cubicBezTo>
                <a:cubicBezTo>
                  <a:pt x="592996" y="0"/>
                  <a:pt x="565795" y="26814"/>
                  <a:pt x="565795" y="59890"/>
                </a:cubicBezTo>
                <a:cubicBezTo>
                  <a:pt x="565795" y="92966"/>
                  <a:pt x="592996" y="119780"/>
                  <a:pt x="626550" y="119780"/>
                </a:cubicBezTo>
                <a:close/>
                <a:moveTo>
                  <a:pt x="343653" y="119780"/>
                </a:moveTo>
                <a:cubicBezTo>
                  <a:pt x="377207" y="119780"/>
                  <a:pt x="404408" y="92966"/>
                  <a:pt x="404408" y="59890"/>
                </a:cubicBezTo>
                <a:cubicBezTo>
                  <a:pt x="404408" y="26814"/>
                  <a:pt x="377207" y="0"/>
                  <a:pt x="343653" y="0"/>
                </a:cubicBezTo>
                <a:cubicBezTo>
                  <a:pt x="310099" y="0"/>
                  <a:pt x="282898" y="26814"/>
                  <a:pt x="282898" y="59890"/>
                </a:cubicBezTo>
                <a:cubicBezTo>
                  <a:pt x="282898" y="92966"/>
                  <a:pt x="310099" y="119780"/>
                  <a:pt x="343653" y="119780"/>
                </a:cubicBezTo>
                <a:close/>
                <a:moveTo>
                  <a:pt x="60755" y="119780"/>
                </a:moveTo>
                <a:cubicBezTo>
                  <a:pt x="94309" y="119780"/>
                  <a:pt x="121510" y="92966"/>
                  <a:pt x="121510" y="59890"/>
                </a:cubicBezTo>
                <a:cubicBezTo>
                  <a:pt x="121510" y="26814"/>
                  <a:pt x="94309" y="0"/>
                  <a:pt x="60755" y="0"/>
                </a:cubicBezTo>
                <a:cubicBezTo>
                  <a:pt x="27201" y="0"/>
                  <a:pt x="0" y="26814"/>
                  <a:pt x="0" y="59890"/>
                </a:cubicBezTo>
                <a:cubicBezTo>
                  <a:pt x="0" y="92966"/>
                  <a:pt x="27201" y="119780"/>
                  <a:pt x="60755" y="119780"/>
                </a:cubicBezTo>
                <a:close/>
              </a:path>
            </a:pathLst>
          </a:custGeom>
          <a:gradFill>
            <a:gsLst>
              <a:gs pos="0">
                <a:schemeClr val="accent1">
                  <a:lumMod val="60000"/>
                  <a:lumOff val="40000"/>
                  <a:alpha val="0"/>
                </a:schemeClr>
              </a:gs>
              <a:gs pos="100000">
                <a:schemeClr val="accent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1" name="标题 1"/>
          <p:cNvSpPr txBox="1"/>
          <p:nvPr/>
        </p:nvSpPr>
        <p:spPr>
          <a:xfrm rot="0" flipH="0" flipV="0">
            <a:off x="10517070" y="133444"/>
            <a:ext cx="1395234" cy="1189509"/>
          </a:xfrm>
          <a:custGeom>
            <a:avLst/>
            <a:gdLst>
              <a:gd name="connsiteX0" fmla="*/ 1344360 w 1395234"/>
              <a:gd name="connsiteY0" fmla="*/ 1089209 h 1189509"/>
              <a:gd name="connsiteX1" fmla="*/ 1395234 w 1395234"/>
              <a:gd name="connsiteY1" fmla="*/ 1139359 h 1189509"/>
              <a:gd name="connsiteX2" fmla="*/ 1344360 w 1395234"/>
              <a:gd name="connsiteY2" fmla="*/ 1189509 h 1189509"/>
              <a:gd name="connsiteX3" fmla="*/ 1293486 w 1395234"/>
              <a:gd name="connsiteY3" fmla="*/ 1139359 h 1189509"/>
              <a:gd name="connsiteX4" fmla="*/ 1344360 w 1395234"/>
              <a:gd name="connsiteY4" fmla="*/ 1089209 h 1189509"/>
              <a:gd name="connsiteX5" fmla="*/ 1085663 w 1395234"/>
              <a:gd name="connsiteY5" fmla="*/ 1089209 h 1189509"/>
              <a:gd name="connsiteX6" fmla="*/ 1136537 w 1395234"/>
              <a:gd name="connsiteY6" fmla="*/ 1139359 h 1189509"/>
              <a:gd name="connsiteX7" fmla="*/ 1085663 w 1395234"/>
              <a:gd name="connsiteY7" fmla="*/ 1189509 h 1189509"/>
              <a:gd name="connsiteX8" fmla="*/ 1034789 w 1395234"/>
              <a:gd name="connsiteY8" fmla="*/ 1139359 h 1189509"/>
              <a:gd name="connsiteX9" fmla="*/ 1085663 w 1395234"/>
              <a:gd name="connsiteY9" fmla="*/ 1089209 h 1189509"/>
              <a:gd name="connsiteX10" fmla="*/ 826966 w 1395234"/>
              <a:gd name="connsiteY10" fmla="*/ 1089209 h 1189509"/>
              <a:gd name="connsiteX11" fmla="*/ 877840 w 1395234"/>
              <a:gd name="connsiteY11" fmla="*/ 1139359 h 1189509"/>
              <a:gd name="connsiteX12" fmla="*/ 826966 w 1395234"/>
              <a:gd name="connsiteY12" fmla="*/ 1189509 h 1189509"/>
              <a:gd name="connsiteX13" fmla="*/ 776092 w 1395234"/>
              <a:gd name="connsiteY13" fmla="*/ 1139359 h 1189509"/>
              <a:gd name="connsiteX14" fmla="*/ 826966 w 1395234"/>
              <a:gd name="connsiteY14" fmla="*/ 1089209 h 1189509"/>
              <a:gd name="connsiteX15" fmla="*/ 568269 w 1395234"/>
              <a:gd name="connsiteY15" fmla="*/ 1089209 h 1189509"/>
              <a:gd name="connsiteX16" fmla="*/ 619143 w 1395234"/>
              <a:gd name="connsiteY16" fmla="*/ 1139359 h 1189509"/>
              <a:gd name="connsiteX17" fmla="*/ 568269 w 1395234"/>
              <a:gd name="connsiteY17" fmla="*/ 1189509 h 1189509"/>
              <a:gd name="connsiteX18" fmla="*/ 517395 w 1395234"/>
              <a:gd name="connsiteY18" fmla="*/ 1139359 h 1189509"/>
              <a:gd name="connsiteX19" fmla="*/ 568269 w 1395234"/>
              <a:gd name="connsiteY19" fmla="*/ 1089209 h 1189509"/>
              <a:gd name="connsiteX20" fmla="*/ 309571 w 1395234"/>
              <a:gd name="connsiteY20" fmla="*/ 1089209 h 1189509"/>
              <a:gd name="connsiteX21" fmla="*/ 360445 w 1395234"/>
              <a:gd name="connsiteY21" fmla="*/ 1139359 h 1189509"/>
              <a:gd name="connsiteX22" fmla="*/ 309571 w 1395234"/>
              <a:gd name="connsiteY22" fmla="*/ 1189509 h 1189509"/>
              <a:gd name="connsiteX23" fmla="*/ 258697 w 1395234"/>
              <a:gd name="connsiteY23" fmla="*/ 1139359 h 1189509"/>
              <a:gd name="connsiteX24" fmla="*/ 309571 w 1395234"/>
              <a:gd name="connsiteY24" fmla="*/ 1089209 h 1189509"/>
              <a:gd name="connsiteX25" fmla="*/ 50874 w 1395234"/>
              <a:gd name="connsiteY25" fmla="*/ 1089209 h 1189509"/>
              <a:gd name="connsiteX26" fmla="*/ 101748 w 1395234"/>
              <a:gd name="connsiteY26" fmla="*/ 1139359 h 1189509"/>
              <a:gd name="connsiteX27" fmla="*/ 50874 w 1395234"/>
              <a:gd name="connsiteY27" fmla="*/ 1189509 h 1189509"/>
              <a:gd name="connsiteX28" fmla="*/ 0 w 1395234"/>
              <a:gd name="connsiteY28" fmla="*/ 1139359 h 1189509"/>
              <a:gd name="connsiteX29" fmla="*/ 50874 w 1395234"/>
              <a:gd name="connsiteY29" fmla="*/ 1089209 h 1189509"/>
              <a:gd name="connsiteX30" fmla="*/ 1344360 w 1395234"/>
              <a:gd name="connsiteY30" fmla="*/ 871367 h 1189509"/>
              <a:gd name="connsiteX31" fmla="*/ 1395234 w 1395234"/>
              <a:gd name="connsiteY31" fmla="*/ 921517 h 1189509"/>
              <a:gd name="connsiteX32" fmla="*/ 1344360 w 1395234"/>
              <a:gd name="connsiteY32" fmla="*/ 971667 h 1189509"/>
              <a:gd name="connsiteX33" fmla="*/ 1293486 w 1395234"/>
              <a:gd name="connsiteY33" fmla="*/ 921517 h 1189509"/>
              <a:gd name="connsiteX34" fmla="*/ 1344360 w 1395234"/>
              <a:gd name="connsiteY34" fmla="*/ 871367 h 1189509"/>
              <a:gd name="connsiteX35" fmla="*/ 1085663 w 1395234"/>
              <a:gd name="connsiteY35" fmla="*/ 871367 h 1189509"/>
              <a:gd name="connsiteX36" fmla="*/ 1136537 w 1395234"/>
              <a:gd name="connsiteY36" fmla="*/ 921517 h 1189509"/>
              <a:gd name="connsiteX37" fmla="*/ 1085663 w 1395234"/>
              <a:gd name="connsiteY37" fmla="*/ 971667 h 1189509"/>
              <a:gd name="connsiteX38" fmla="*/ 1034789 w 1395234"/>
              <a:gd name="connsiteY38" fmla="*/ 921517 h 1189509"/>
              <a:gd name="connsiteX39" fmla="*/ 1085663 w 1395234"/>
              <a:gd name="connsiteY39" fmla="*/ 871367 h 1189509"/>
              <a:gd name="connsiteX40" fmla="*/ 826966 w 1395234"/>
              <a:gd name="connsiteY40" fmla="*/ 871367 h 1189509"/>
              <a:gd name="connsiteX41" fmla="*/ 877840 w 1395234"/>
              <a:gd name="connsiteY41" fmla="*/ 921517 h 1189509"/>
              <a:gd name="connsiteX42" fmla="*/ 826966 w 1395234"/>
              <a:gd name="connsiteY42" fmla="*/ 971667 h 1189509"/>
              <a:gd name="connsiteX43" fmla="*/ 776092 w 1395234"/>
              <a:gd name="connsiteY43" fmla="*/ 921517 h 1189509"/>
              <a:gd name="connsiteX44" fmla="*/ 826966 w 1395234"/>
              <a:gd name="connsiteY44" fmla="*/ 871367 h 1189509"/>
              <a:gd name="connsiteX45" fmla="*/ 568269 w 1395234"/>
              <a:gd name="connsiteY45" fmla="*/ 871367 h 1189509"/>
              <a:gd name="connsiteX46" fmla="*/ 619143 w 1395234"/>
              <a:gd name="connsiteY46" fmla="*/ 921517 h 1189509"/>
              <a:gd name="connsiteX47" fmla="*/ 568269 w 1395234"/>
              <a:gd name="connsiteY47" fmla="*/ 971667 h 1189509"/>
              <a:gd name="connsiteX48" fmla="*/ 517395 w 1395234"/>
              <a:gd name="connsiteY48" fmla="*/ 921517 h 1189509"/>
              <a:gd name="connsiteX49" fmla="*/ 568269 w 1395234"/>
              <a:gd name="connsiteY49" fmla="*/ 871367 h 1189509"/>
              <a:gd name="connsiteX50" fmla="*/ 309571 w 1395234"/>
              <a:gd name="connsiteY50" fmla="*/ 871367 h 1189509"/>
              <a:gd name="connsiteX51" fmla="*/ 360445 w 1395234"/>
              <a:gd name="connsiteY51" fmla="*/ 921517 h 1189509"/>
              <a:gd name="connsiteX52" fmla="*/ 309571 w 1395234"/>
              <a:gd name="connsiteY52" fmla="*/ 971667 h 1189509"/>
              <a:gd name="connsiteX53" fmla="*/ 258697 w 1395234"/>
              <a:gd name="connsiteY53" fmla="*/ 921517 h 1189509"/>
              <a:gd name="connsiteX54" fmla="*/ 309571 w 1395234"/>
              <a:gd name="connsiteY54" fmla="*/ 871367 h 1189509"/>
              <a:gd name="connsiteX55" fmla="*/ 50874 w 1395234"/>
              <a:gd name="connsiteY55" fmla="*/ 871367 h 1189509"/>
              <a:gd name="connsiteX56" fmla="*/ 101748 w 1395234"/>
              <a:gd name="connsiteY56" fmla="*/ 921517 h 1189509"/>
              <a:gd name="connsiteX57" fmla="*/ 50874 w 1395234"/>
              <a:gd name="connsiteY57" fmla="*/ 971667 h 1189509"/>
              <a:gd name="connsiteX58" fmla="*/ 0 w 1395234"/>
              <a:gd name="connsiteY58" fmla="*/ 921517 h 1189509"/>
              <a:gd name="connsiteX59" fmla="*/ 50874 w 1395234"/>
              <a:gd name="connsiteY59" fmla="*/ 871367 h 1189509"/>
              <a:gd name="connsiteX60" fmla="*/ 1344360 w 1395234"/>
              <a:gd name="connsiteY60" fmla="*/ 653526 h 1189509"/>
              <a:gd name="connsiteX61" fmla="*/ 1395234 w 1395234"/>
              <a:gd name="connsiteY61" fmla="*/ 703676 h 1189509"/>
              <a:gd name="connsiteX62" fmla="*/ 1344360 w 1395234"/>
              <a:gd name="connsiteY62" fmla="*/ 753826 h 1189509"/>
              <a:gd name="connsiteX63" fmla="*/ 1293486 w 1395234"/>
              <a:gd name="connsiteY63" fmla="*/ 703676 h 1189509"/>
              <a:gd name="connsiteX64" fmla="*/ 1344360 w 1395234"/>
              <a:gd name="connsiteY64" fmla="*/ 653526 h 1189509"/>
              <a:gd name="connsiteX65" fmla="*/ 1085663 w 1395234"/>
              <a:gd name="connsiteY65" fmla="*/ 653526 h 1189509"/>
              <a:gd name="connsiteX66" fmla="*/ 1136537 w 1395234"/>
              <a:gd name="connsiteY66" fmla="*/ 703676 h 1189509"/>
              <a:gd name="connsiteX67" fmla="*/ 1085663 w 1395234"/>
              <a:gd name="connsiteY67" fmla="*/ 753826 h 1189509"/>
              <a:gd name="connsiteX68" fmla="*/ 1034789 w 1395234"/>
              <a:gd name="connsiteY68" fmla="*/ 703676 h 1189509"/>
              <a:gd name="connsiteX69" fmla="*/ 1085663 w 1395234"/>
              <a:gd name="connsiteY69" fmla="*/ 653526 h 1189509"/>
              <a:gd name="connsiteX70" fmla="*/ 826966 w 1395234"/>
              <a:gd name="connsiteY70" fmla="*/ 653526 h 1189509"/>
              <a:gd name="connsiteX71" fmla="*/ 877840 w 1395234"/>
              <a:gd name="connsiteY71" fmla="*/ 703676 h 1189509"/>
              <a:gd name="connsiteX72" fmla="*/ 826966 w 1395234"/>
              <a:gd name="connsiteY72" fmla="*/ 753826 h 1189509"/>
              <a:gd name="connsiteX73" fmla="*/ 776092 w 1395234"/>
              <a:gd name="connsiteY73" fmla="*/ 703676 h 1189509"/>
              <a:gd name="connsiteX74" fmla="*/ 826966 w 1395234"/>
              <a:gd name="connsiteY74" fmla="*/ 653526 h 1189509"/>
              <a:gd name="connsiteX75" fmla="*/ 568269 w 1395234"/>
              <a:gd name="connsiteY75" fmla="*/ 653526 h 1189509"/>
              <a:gd name="connsiteX76" fmla="*/ 619143 w 1395234"/>
              <a:gd name="connsiteY76" fmla="*/ 703676 h 1189509"/>
              <a:gd name="connsiteX77" fmla="*/ 568269 w 1395234"/>
              <a:gd name="connsiteY77" fmla="*/ 753826 h 1189509"/>
              <a:gd name="connsiteX78" fmla="*/ 517395 w 1395234"/>
              <a:gd name="connsiteY78" fmla="*/ 703676 h 1189509"/>
              <a:gd name="connsiteX79" fmla="*/ 568269 w 1395234"/>
              <a:gd name="connsiteY79" fmla="*/ 653526 h 1189509"/>
              <a:gd name="connsiteX80" fmla="*/ 309571 w 1395234"/>
              <a:gd name="connsiteY80" fmla="*/ 653526 h 1189509"/>
              <a:gd name="connsiteX81" fmla="*/ 360445 w 1395234"/>
              <a:gd name="connsiteY81" fmla="*/ 703676 h 1189509"/>
              <a:gd name="connsiteX82" fmla="*/ 309571 w 1395234"/>
              <a:gd name="connsiteY82" fmla="*/ 753826 h 1189509"/>
              <a:gd name="connsiteX83" fmla="*/ 258697 w 1395234"/>
              <a:gd name="connsiteY83" fmla="*/ 703676 h 1189509"/>
              <a:gd name="connsiteX84" fmla="*/ 309571 w 1395234"/>
              <a:gd name="connsiteY84" fmla="*/ 653526 h 1189509"/>
              <a:gd name="connsiteX85" fmla="*/ 50874 w 1395234"/>
              <a:gd name="connsiteY85" fmla="*/ 653526 h 1189509"/>
              <a:gd name="connsiteX86" fmla="*/ 101748 w 1395234"/>
              <a:gd name="connsiteY86" fmla="*/ 703676 h 1189509"/>
              <a:gd name="connsiteX87" fmla="*/ 50874 w 1395234"/>
              <a:gd name="connsiteY87" fmla="*/ 753826 h 1189509"/>
              <a:gd name="connsiteX88" fmla="*/ 0 w 1395234"/>
              <a:gd name="connsiteY88" fmla="*/ 703676 h 1189509"/>
              <a:gd name="connsiteX89" fmla="*/ 50874 w 1395234"/>
              <a:gd name="connsiteY89" fmla="*/ 653526 h 1189509"/>
              <a:gd name="connsiteX90" fmla="*/ 1344360 w 1395234"/>
              <a:gd name="connsiteY90" fmla="*/ 435684 h 1189509"/>
              <a:gd name="connsiteX91" fmla="*/ 1395234 w 1395234"/>
              <a:gd name="connsiteY91" fmla="*/ 485834 h 1189509"/>
              <a:gd name="connsiteX92" fmla="*/ 1344360 w 1395234"/>
              <a:gd name="connsiteY92" fmla="*/ 535984 h 1189509"/>
              <a:gd name="connsiteX93" fmla="*/ 1293486 w 1395234"/>
              <a:gd name="connsiteY93" fmla="*/ 485834 h 1189509"/>
              <a:gd name="connsiteX94" fmla="*/ 1344360 w 1395234"/>
              <a:gd name="connsiteY94" fmla="*/ 435684 h 1189509"/>
              <a:gd name="connsiteX95" fmla="*/ 1085663 w 1395234"/>
              <a:gd name="connsiteY95" fmla="*/ 435684 h 1189509"/>
              <a:gd name="connsiteX96" fmla="*/ 1136537 w 1395234"/>
              <a:gd name="connsiteY96" fmla="*/ 485834 h 1189509"/>
              <a:gd name="connsiteX97" fmla="*/ 1085663 w 1395234"/>
              <a:gd name="connsiteY97" fmla="*/ 535984 h 1189509"/>
              <a:gd name="connsiteX98" fmla="*/ 1034789 w 1395234"/>
              <a:gd name="connsiteY98" fmla="*/ 485834 h 1189509"/>
              <a:gd name="connsiteX99" fmla="*/ 1085663 w 1395234"/>
              <a:gd name="connsiteY99" fmla="*/ 435684 h 1189509"/>
              <a:gd name="connsiteX100" fmla="*/ 826966 w 1395234"/>
              <a:gd name="connsiteY100" fmla="*/ 435684 h 1189509"/>
              <a:gd name="connsiteX101" fmla="*/ 877840 w 1395234"/>
              <a:gd name="connsiteY101" fmla="*/ 485834 h 1189509"/>
              <a:gd name="connsiteX102" fmla="*/ 826966 w 1395234"/>
              <a:gd name="connsiteY102" fmla="*/ 535984 h 1189509"/>
              <a:gd name="connsiteX103" fmla="*/ 776092 w 1395234"/>
              <a:gd name="connsiteY103" fmla="*/ 485834 h 1189509"/>
              <a:gd name="connsiteX104" fmla="*/ 826966 w 1395234"/>
              <a:gd name="connsiteY104" fmla="*/ 435684 h 1189509"/>
              <a:gd name="connsiteX105" fmla="*/ 568269 w 1395234"/>
              <a:gd name="connsiteY105" fmla="*/ 435684 h 1189509"/>
              <a:gd name="connsiteX106" fmla="*/ 619143 w 1395234"/>
              <a:gd name="connsiteY106" fmla="*/ 485834 h 1189509"/>
              <a:gd name="connsiteX107" fmla="*/ 568269 w 1395234"/>
              <a:gd name="connsiteY107" fmla="*/ 535984 h 1189509"/>
              <a:gd name="connsiteX108" fmla="*/ 517395 w 1395234"/>
              <a:gd name="connsiteY108" fmla="*/ 485834 h 1189509"/>
              <a:gd name="connsiteX109" fmla="*/ 568269 w 1395234"/>
              <a:gd name="connsiteY109" fmla="*/ 435684 h 1189509"/>
              <a:gd name="connsiteX110" fmla="*/ 309571 w 1395234"/>
              <a:gd name="connsiteY110" fmla="*/ 435684 h 1189509"/>
              <a:gd name="connsiteX111" fmla="*/ 360445 w 1395234"/>
              <a:gd name="connsiteY111" fmla="*/ 485834 h 1189509"/>
              <a:gd name="connsiteX112" fmla="*/ 309571 w 1395234"/>
              <a:gd name="connsiteY112" fmla="*/ 535984 h 1189509"/>
              <a:gd name="connsiteX113" fmla="*/ 258697 w 1395234"/>
              <a:gd name="connsiteY113" fmla="*/ 485834 h 1189509"/>
              <a:gd name="connsiteX114" fmla="*/ 309571 w 1395234"/>
              <a:gd name="connsiteY114" fmla="*/ 435684 h 1189509"/>
              <a:gd name="connsiteX115" fmla="*/ 50874 w 1395234"/>
              <a:gd name="connsiteY115" fmla="*/ 435684 h 1189509"/>
              <a:gd name="connsiteX116" fmla="*/ 101748 w 1395234"/>
              <a:gd name="connsiteY116" fmla="*/ 485834 h 1189509"/>
              <a:gd name="connsiteX117" fmla="*/ 50874 w 1395234"/>
              <a:gd name="connsiteY117" fmla="*/ 535984 h 1189509"/>
              <a:gd name="connsiteX118" fmla="*/ 0 w 1395234"/>
              <a:gd name="connsiteY118" fmla="*/ 485834 h 1189509"/>
              <a:gd name="connsiteX119" fmla="*/ 50874 w 1395234"/>
              <a:gd name="connsiteY119" fmla="*/ 435684 h 1189509"/>
              <a:gd name="connsiteX120" fmla="*/ 1344360 w 1395234"/>
              <a:gd name="connsiteY120" fmla="*/ 217842 h 1189509"/>
              <a:gd name="connsiteX121" fmla="*/ 1395234 w 1395234"/>
              <a:gd name="connsiteY121" fmla="*/ 267992 h 1189509"/>
              <a:gd name="connsiteX122" fmla="*/ 1344360 w 1395234"/>
              <a:gd name="connsiteY122" fmla="*/ 318142 h 1189509"/>
              <a:gd name="connsiteX123" fmla="*/ 1293486 w 1395234"/>
              <a:gd name="connsiteY123" fmla="*/ 267992 h 1189509"/>
              <a:gd name="connsiteX124" fmla="*/ 1344360 w 1395234"/>
              <a:gd name="connsiteY124" fmla="*/ 217842 h 1189509"/>
              <a:gd name="connsiteX125" fmla="*/ 1085663 w 1395234"/>
              <a:gd name="connsiteY125" fmla="*/ 217842 h 1189509"/>
              <a:gd name="connsiteX126" fmla="*/ 1136537 w 1395234"/>
              <a:gd name="connsiteY126" fmla="*/ 267992 h 1189509"/>
              <a:gd name="connsiteX127" fmla="*/ 1085663 w 1395234"/>
              <a:gd name="connsiteY127" fmla="*/ 318142 h 1189509"/>
              <a:gd name="connsiteX128" fmla="*/ 1034789 w 1395234"/>
              <a:gd name="connsiteY128" fmla="*/ 267992 h 1189509"/>
              <a:gd name="connsiteX129" fmla="*/ 1085663 w 1395234"/>
              <a:gd name="connsiteY129" fmla="*/ 217842 h 1189509"/>
              <a:gd name="connsiteX130" fmla="*/ 826966 w 1395234"/>
              <a:gd name="connsiteY130" fmla="*/ 217842 h 1189509"/>
              <a:gd name="connsiteX131" fmla="*/ 877840 w 1395234"/>
              <a:gd name="connsiteY131" fmla="*/ 267992 h 1189509"/>
              <a:gd name="connsiteX132" fmla="*/ 826966 w 1395234"/>
              <a:gd name="connsiteY132" fmla="*/ 318142 h 1189509"/>
              <a:gd name="connsiteX133" fmla="*/ 776092 w 1395234"/>
              <a:gd name="connsiteY133" fmla="*/ 267992 h 1189509"/>
              <a:gd name="connsiteX134" fmla="*/ 826966 w 1395234"/>
              <a:gd name="connsiteY134" fmla="*/ 217842 h 1189509"/>
              <a:gd name="connsiteX135" fmla="*/ 568269 w 1395234"/>
              <a:gd name="connsiteY135" fmla="*/ 217842 h 1189509"/>
              <a:gd name="connsiteX136" fmla="*/ 619143 w 1395234"/>
              <a:gd name="connsiteY136" fmla="*/ 267992 h 1189509"/>
              <a:gd name="connsiteX137" fmla="*/ 568269 w 1395234"/>
              <a:gd name="connsiteY137" fmla="*/ 318142 h 1189509"/>
              <a:gd name="connsiteX138" fmla="*/ 517395 w 1395234"/>
              <a:gd name="connsiteY138" fmla="*/ 267992 h 1189509"/>
              <a:gd name="connsiteX139" fmla="*/ 568269 w 1395234"/>
              <a:gd name="connsiteY139" fmla="*/ 217842 h 1189509"/>
              <a:gd name="connsiteX140" fmla="*/ 309571 w 1395234"/>
              <a:gd name="connsiteY140" fmla="*/ 217842 h 1189509"/>
              <a:gd name="connsiteX141" fmla="*/ 360445 w 1395234"/>
              <a:gd name="connsiteY141" fmla="*/ 267992 h 1189509"/>
              <a:gd name="connsiteX142" fmla="*/ 309571 w 1395234"/>
              <a:gd name="connsiteY142" fmla="*/ 318142 h 1189509"/>
              <a:gd name="connsiteX143" fmla="*/ 258697 w 1395234"/>
              <a:gd name="connsiteY143" fmla="*/ 267992 h 1189509"/>
              <a:gd name="connsiteX144" fmla="*/ 309571 w 1395234"/>
              <a:gd name="connsiteY144" fmla="*/ 217842 h 1189509"/>
              <a:gd name="connsiteX145" fmla="*/ 50874 w 1395234"/>
              <a:gd name="connsiteY145" fmla="*/ 217842 h 1189509"/>
              <a:gd name="connsiteX146" fmla="*/ 101748 w 1395234"/>
              <a:gd name="connsiteY146" fmla="*/ 267992 h 1189509"/>
              <a:gd name="connsiteX147" fmla="*/ 50874 w 1395234"/>
              <a:gd name="connsiteY147" fmla="*/ 318142 h 1189509"/>
              <a:gd name="connsiteX148" fmla="*/ 0 w 1395234"/>
              <a:gd name="connsiteY148" fmla="*/ 267992 h 1189509"/>
              <a:gd name="connsiteX149" fmla="*/ 50874 w 1395234"/>
              <a:gd name="connsiteY149" fmla="*/ 217842 h 1189509"/>
              <a:gd name="connsiteX150" fmla="*/ 1344360 w 1395234"/>
              <a:gd name="connsiteY150" fmla="*/ 0 h 1189509"/>
              <a:gd name="connsiteX151" fmla="*/ 1395234 w 1395234"/>
              <a:gd name="connsiteY151" fmla="*/ 50150 h 1189509"/>
              <a:gd name="connsiteX152" fmla="*/ 1344360 w 1395234"/>
              <a:gd name="connsiteY152" fmla="*/ 100300 h 1189509"/>
              <a:gd name="connsiteX153" fmla="*/ 1293486 w 1395234"/>
              <a:gd name="connsiteY153" fmla="*/ 50150 h 1189509"/>
              <a:gd name="connsiteX154" fmla="*/ 1344360 w 1395234"/>
              <a:gd name="connsiteY154" fmla="*/ 0 h 1189509"/>
              <a:gd name="connsiteX155" fmla="*/ 1085663 w 1395234"/>
              <a:gd name="connsiteY155" fmla="*/ 0 h 1189509"/>
              <a:gd name="connsiteX156" fmla="*/ 1136537 w 1395234"/>
              <a:gd name="connsiteY156" fmla="*/ 50150 h 1189509"/>
              <a:gd name="connsiteX157" fmla="*/ 1085663 w 1395234"/>
              <a:gd name="connsiteY157" fmla="*/ 100300 h 1189509"/>
              <a:gd name="connsiteX158" fmla="*/ 1034789 w 1395234"/>
              <a:gd name="connsiteY158" fmla="*/ 50150 h 1189509"/>
              <a:gd name="connsiteX159" fmla="*/ 1085663 w 1395234"/>
              <a:gd name="connsiteY159" fmla="*/ 0 h 1189509"/>
              <a:gd name="connsiteX160" fmla="*/ 826966 w 1395234"/>
              <a:gd name="connsiteY160" fmla="*/ 0 h 1189509"/>
              <a:gd name="connsiteX161" fmla="*/ 877840 w 1395234"/>
              <a:gd name="connsiteY161" fmla="*/ 50150 h 1189509"/>
              <a:gd name="connsiteX162" fmla="*/ 826966 w 1395234"/>
              <a:gd name="connsiteY162" fmla="*/ 100300 h 1189509"/>
              <a:gd name="connsiteX163" fmla="*/ 776092 w 1395234"/>
              <a:gd name="connsiteY163" fmla="*/ 50150 h 1189509"/>
              <a:gd name="connsiteX164" fmla="*/ 826966 w 1395234"/>
              <a:gd name="connsiteY164" fmla="*/ 0 h 1189509"/>
              <a:gd name="connsiteX165" fmla="*/ 568269 w 1395234"/>
              <a:gd name="connsiteY165" fmla="*/ 0 h 1189509"/>
              <a:gd name="connsiteX166" fmla="*/ 619143 w 1395234"/>
              <a:gd name="connsiteY166" fmla="*/ 50150 h 1189509"/>
              <a:gd name="connsiteX167" fmla="*/ 568269 w 1395234"/>
              <a:gd name="connsiteY167" fmla="*/ 100300 h 1189509"/>
              <a:gd name="connsiteX168" fmla="*/ 517395 w 1395234"/>
              <a:gd name="connsiteY168" fmla="*/ 50150 h 1189509"/>
              <a:gd name="connsiteX169" fmla="*/ 568269 w 1395234"/>
              <a:gd name="connsiteY169" fmla="*/ 0 h 1189509"/>
              <a:gd name="connsiteX170" fmla="*/ 309571 w 1395234"/>
              <a:gd name="connsiteY170" fmla="*/ 0 h 1189509"/>
              <a:gd name="connsiteX171" fmla="*/ 360445 w 1395234"/>
              <a:gd name="connsiteY171" fmla="*/ 50150 h 1189509"/>
              <a:gd name="connsiteX172" fmla="*/ 309571 w 1395234"/>
              <a:gd name="connsiteY172" fmla="*/ 100300 h 1189509"/>
              <a:gd name="connsiteX173" fmla="*/ 258697 w 1395234"/>
              <a:gd name="connsiteY173" fmla="*/ 50150 h 1189509"/>
              <a:gd name="connsiteX174" fmla="*/ 309571 w 1395234"/>
              <a:gd name="connsiteY174" fmla="*/ 0 h 1189509"/>
              <a:gd name="connsiteX175" fmla="*/ 50874 w 1395234"/>
              <a:gd name="connsiteY175" fmla="*/ 0 h 1189509"/>
              <a:gd name="connsiteX176" fmla="*/ 101748 w 1395234"/>
              <a:gd name="connsiteY176" fmla="*/ 50150 h 1189509"/>
              <a:gd name="connsiteX177" fmla="*/ 50874 w 1395234"/>
              <a:gd name="connsiteY177" fmla="*/ 100300 h 1189509"/>
              <a:gd name="connsiteX178" fmla="*/ 0 w 1395234"/>
              <a:gd name="connsiteY178" fmla="*/ 50150 h 1189509"/>
              <a:gd name="connsiteX179" fmla="*/ 50874 w 1395234"/>
              <a:gd name="connsiteY179" fmla="*/ 0 h 1189509"/>
            </a:gdLst>
            <a:rect l="l" t="t" r="r" b="b"/>
            <a:pathLst>
              <a:path w="1395234" h="1189509">
                <a:moveTo>
                  <a:pt x="1344360" y="1089209"/>
                </a:moveTo>
                <a:cubicBezTo>
                  <a:pt x="1372457" y="1089209"/>
                  <a:pt x="1395234" y="1111662"/>
                  <a:pt x="1395234" y="1139359"/>
                </a:cubicBezTo>
                <a:cubicBezTo>
                  <a:pt x="1395234" y="1167056"/>
                  <a:pt x="1372457" y="1189509"/>
                  <a:pt x="1344360" y="1189509"/>
                </a:cubicBezTo>
                <a:cubicBezTo>
                  <a:pt x="1316263" y="1189509"/>
                  <a:pt x="1293486" y="1167056"/>
                  <a:pt x="1293486" y="1139359"/>
                </a:cubicBezTo>
                <a:cubicBezTo>
                  <a:pt x="1293486" y="1111662"/>
                  <a:pt x="1316263" y="1089209"/>
                  <a:pt x="1344360" y="1089209"/>
                </a:cubicBezTo>
                <a:close/>
                <a:moveTo>
                  <a:pt x="1085663" y="1089209"/>
                </a:moveTo>
                <a:cubicBezTo>
                  <a:pt x="1113760" y="1089209"/>
                  <a:pt x="1136537" y="1111662"/>
                  <a:pt x="1136537" y="1139359"/>
                </a:cubicBezTo>
                <a:cubicBezTo>
                  <a:pt x="1136537" y="1167056"/>
                  <a:pt x="1113760" y="1189509"/>
                  <a:pt x="1085663" y="1189509"/>
                </a:cubicBezTo>
                <a:cubicBezTo>
                  <a:pt x="1057566" y="1189509"/>
                  <a:pt x="1034789" y="1167056"/>
                  <a:pt x="1034789" y="1139359"/>
                </a:cubicBezTo>
                <a:cubicBezTo>
                  <a:pt x="1034789" y="1111662"/>
                  <a:pt x="1057566" y="1089209"/>
                  <a:pt x="1085663" y="1089209"/>
                </a:cubicBezTo>
                <a:close/>
                <a:moveTo>
                  <a:pt x="826966" y="1089209"/>
                </a:moveTo>
                <a:cubicBezTo>
                  <a:pt x="855063" y="1089209"/>
                  <a:pt x="877840" y="1111662"/>
                  <a:pt x="877840" y="1139359"/>
                </a:cubicBezTo>
                <a:cubicBezTo>
                  <a:pt x="877840" y="1167056"/>
                  <a:pt x="855063" y="1189509"/>
                  <a:pt x="826966" y="1189509"/>
                </a:cubicBezTo>
                <a:cubicBezTo>
                  <a:pt x="798869" y="1189509"/>
                  <a:pt x="776092" y="1167056"/>
                  <a:pt x="776092" y="1139359"/>
                </a:cubicBezTo>
                <a:cubicBezTo>
                  <a:pt x="776092" y="1111662"/>
                  <a:pt x="798869" y="1089209"/>
                  <a:pt x="826966" y="1089209"/>
                </a:cubicBezTo>
                <a:close/>
                <a:moveTo>
                  <a:pt x="568269" y="1089209"/>
                </a:moveTo>
                <a:cubicBezTo>
                  <a:pt x="596366" y="1089209"/>
                  <a:pt x="619143" y="1111662"/>
                  <a:pt x="619143" y="1139359"/>
                </a:cubicBezTo>
                <a:cubicBezTo>
                  <a:pt x="619143" y="1167056"/>
                  <a:pt x="596366" y="1189509"/>
                  <a:pt x="568269" y="1189509"/>
                </a:cubicBezTo>
                <a:cubicBezTo>
                  <a:pt x="540172" y="1189509"/>
                  <a:pt x="517395" y="1167056"/>
                  <a:pt x="517395" y="1139359"/>
                </a:cubicBezTo>
                <a:cubicBezTo>
                  <a:pt x="517395" y="1111662"/>
                  <a:pt x="540172" y="1089209"/>
                  <a:pt x="568269" y="1089209"/>
                </a:cubicBezTo>
                <a:close/>
                <a:moveTo>
                  <a:pt x="309571" y="1089209"/>
                </a:moveTo>
                <a:cubicBezTo>
                  <a:pt x="337668" y="1089209"/>
                  <a:pt x="360445" y="1111662"/>
                  <a:pt x="360445" y="1139359"/>
                </a:cubicBezTo>
                <a:cubicBezTo>
                  <a:pt x="360445" y="1167056"/>
                  <a:pt x="337668" y="1189509"/>
                  <a:pt x="309571" y="1189509"/>
                </a:cubicBezTo>
                <a:cubicBezTo>
                  <a:pt x="281474" y="1189509"/>
                  <a:pt x="258697" y="1167056"/>
                  <a:pt x="258697" y="1139359"/>
                </a:cubicBezTo>
                <a:cubicBezTo>
                  <a:pt x="258697" y="1111662"/>
                  <a:pt x="281474" y="1089209"/>
                  <a:pt x="309571" y="1089209"/>
                </a:cubicBezTo>
                <a:close/>
                <a:moveTo>
                  <a:pt x="50874" y="1089209"/>
                </a:moveTo>
                <a:cubicBezTo>
                  <a:pt x="78971" y="1089209"/>
                  <a:pt x="101748" y="1111662"/>
                  <a:pt x="101748" y="1139359"/>
                </a:cubicBezTo>
                <a:cubicBezTo>
                  <a:pt x="101748" y="1167056"/>
                  <a:pt x="78971" y="1189509"/>
                  <a:pt x="50874" y="1189509"/>
                </a:cubicBezTo>
                <a:cubicBezTo>
                  <a:pt x="22777" y="1189509"/>
                  <a:pt x="0" y="1167056"/>
                  <a:pt x="0" y="1139359"/>
                </a:cubicBezTo>
                <a:cubicBezTo>
                  <a:pt x="0" y="1111662"/>
                  <a:pt x="22777" y="1089209"/>
                  <a:pt x="50874" y="1089209"/>
                </a:cubicBezTo>
                <a:close/>
                <a:moveTo>
                  <a:pt x="1344360" y="871367"/>
                </a:moveTo>
                <a:cubicBezTo>
                  <a:pt x="1372457" y="871367"/>
                  <a:pt x="1395234" y="893820"/>
                  <a:pt x="1395234" y="921517"/>
                </a:cubicBezTo>
                <a:cubicBezTo>
                  <a:pt x="1395234" y="949214"/>
                  <a:pt x="1372457" y="971667"/>
                  <a:pt x="1344360" y="971667"/>
                </a:cubicBezTo>
                <a:cubicBezTo>
                  <a:pt x="1316263" y="971667"/>
                  <a:pt x="1293486" y="949214"/>
                  <a:pt x="1293486" y="921517"/>
                </a:cubicBezTo>
                <a:cubicBezTo>
                  <a:pt x="1293486" y="893820"/>
                  <a:pt x="1316263" y="871367"/>
                  <a:pt x="1344360" y="871367"/>
                </a:cubicBezTo>
                <a:close/>
                <a:moveTo>
                  <a:pt x="1085663" y="871367"/>
                </a:moveTo>
                <a:cubicBezTo>
                  <a:pt x="1113760" y="871367"/>
                  <a:pt x="1136537" y="893820"/>
                  <a:pt x="1136537" y="921517"/>
                </a:cubicBezTo>
                <a:cubicBezTo>
                  <a:pt x="1136537" y="949214"/>
                  <a:pt x="1113760" y="971667"/>
                  <a:pt x="1085663" y="971667"/>
                </a:cubicBezTo>
                <a:cubicBezTo>
                  <a:pt x="1057566" y="971667"/>
                  <a:pt x="1034789" y="949214"/>
                  <a:pt x="1034789" y="921517"/>
                </a:cubicBezTo>
                <a:cubicBezTo>
                  <a:pt x="1034789" y="893820"/>
                  <a:pt x="1057566" y="871367"/>
                  <a:pt x="1085663" y="871367"/>
                </a:cubicBezTo>
                <a:close/>
                <a:moveTo>
                  <a:pt x="826966" y="871367"/>
                </a:moveTo>
                <a:cubicBezTo>
                  <a:pt x="855063" y="871367"/>
                  <a:pt x="877840" y="893820"/>
                  <a:pt x="877840" y="921517"/>
                </a:cubicBezTo>
                <a:cubicBezTo>
                  <a:pt x="877840" y="949214"/>
                  <a:pt x="855063" y="971667"/>
                  <a:pt x="826966" y="971667"/>
                </a:cubicBezTo>
                <a:cubicBezTo>
                  <a:pt x="798869" y="971667"/>
                  <a:pt x="776092" y="949214"/>
                  <a:pt x="776092" y="921517"/>
                </a:cubicBezTo>
                <a:cubicBezTo>
                  <a:pt x="776092" y="893820"/>
                  <a:pt x="798869" y="871367"/>
                  <a:pt x="826966" y="871367"/>
                </a:cubicBezTo>
                <a:close/>
                <a:moveTo>
                  <a:pt x="568269" y="871367"/>
                </a:moveTo>
                <a:cubicBezTo>
                  <a:pt x="596366" y="871367"/>
                  <a:pt x="619143" y="893820"/>
                  <a:pt x="619143" y="921517"/>
                </a:cubicBezTo>
                <a:cubicBezTo>
                  <a:pt x="619143" y="949214"/>
                  <a:pt x="596366" y="971667"/>
                  <a:pt x="568269" y="971667"/>
                </a:cubicBezTo>
                <a:cubicBezTo>
                  <a:pt x="540172" y="971667"/>
                  <a:pt x="517395" y="949214"/>
                  <a:pt x="517395" y="921517"/>
                </a:cubicBezTo>
                <a:cubicBezTo>
                  <a:pt x="517395" y="893820"/>
                  <a:pt x="540172" y="871367"/>
                  <a:pt x="568269" y="871367"/>
                </a:cubicBezTo>
                <a:close/>
                <a:moveTo>
                  <a:pt x="309571" y="871367"/>
                </a:moveTo>
                <a:cubicBezTo>
                  <a:pt x="337668" y="871367"/>
                  <a:pt x="360445" y="893820"/>
                  <a:pt x="360445" y="921517"/>
                </a:cubicBezTo>
                <a:cubicBezTo>
                  <a:pt x="360445" y="949214"/>
                  <a:pt x="337668" y="971667"/>
                  <a:pt x="309571" y="971667"/>
                </a:cubicBezTo>
                <a:cubicBezTo>
                  <a:pt x="281474" y="971667"/>
                  <a:pt x="258697" y="949214"/>
                  <a:pt x="258697" y="921517"/>
                </a:cubicBezTo>
                <a:cubicBezTo>
                  <a:pt x="258697" y="893820"/>
                  <a:pt x="281474" y="871367"/>
                  <a:pt x="309571" y="871367"/>
                </a:cubicBezTo>
                <a:close/>
                <a:moveTo>
                  <a:pt x="50874" y="871367"/>
                </a:moveTo>
                <a:cubicBezTo>
                  <a:pt x="78971" y="871367"/>
                  <a:pt x="101748" y="893820"/>
                  <a:pt x="101748" y="921517"/>
                </a:cubicBezTo>
                <a:cubicBezTo>
                  <a:pt x="101748" y="949214"/>
                  <a:pt x="78971" y="971667"/>
                  <a:pt x="50874" y="971667"/>
                </a:cubicBezTo>
                <a:cubicBezTo>
                  <a:pt x="22777" y="971667"/>
                  <a:pt x="0" y="949214"/>
                  <a:pt x="0" y="921517"/>
                </a:cubicBezTo>
                <a:cubicBezTo>
                  <a:pt x="0" y="893820"/>
                  <a:pt x="22777" y="871367"/>
                  <a:pt x="50874" y="871367"/>
                </a:cubicBezTo>
                <a:close/>
                <a:moveTo>
                  <a:pt x="1344360" y="653526"/>
                </a:moveTo>
                <a:cubicBezTo>
                  <a:pt x="1372457" y="653526"/>
                  <a:pt x="1395234" y="675979"/>
                  <a:pt x="1395234" y="703676"/>
                </a:cubicBezTo>
                <a:cubicBezTo>
                  <a:pt x="1395234" y="731373"/>
                  <a:pt x="1372457" y="753826"/>
                  <a:pt x="1344360" y="753826"/>
                </a:cubicBezTo>
                <a:cubicBezTo>
                  <a:pt x="1316263" y="753826"/>
                  <a:pt x="1293486" y="731373"/>
                  <a:pt x="1293486" y="703676"/>
                </a:cubicBezTo>
                <a:cubicBezTo>
                  <a:pt x="1293486" y="675979"/>
                  <a:pt x="1316263" y="653526"/>
                  <a:pt x="1344360" y="653526"/>
                </a:cubicBezTo>
                <a:close/>
                <a:moveTo>
                  <a:pt x="1085663" y="653526"/>
                </a:moveTo>
                <a:cubicBezTo>
                  <a:pt x="1113760" y="653526"/>
                  <a:pt x="1136537" y="675979"/>
                  <a:pt x="1136537" y="703676"/>
                </a:cubicBezTo>
                <a:cubicBezTo>
                  <a:pt x="1136537" y="731373"/>
                  <a:pt x="1113760" y="753826"/>
                  <a:pt x="1085663" y="753826"/>
                </a:cubicBezTo>
                <a:cubicBezTo>
                  <a:pt x="1057566" y="753826"/>
                  <a:pt x="1034789" y="731373"/>
                  <a:pt x="1034789" y="703676"/>
                </a:cubicBezTo>
                <a:cubicBezTo>
                  <a:pt x="1034789" y="675979"/>
                  <a:pt x="1057566" y="653526"/>
                  <a:pt x="1085663" y="653526"/>
                </a:cubicBezTo>
                <a:close/>
                <a:moveTo>
                  <a:pt x="826966" y="653526"/>
                </a:moveTo>
                <a:cubicBezTo>
                  <a:pt x="855063" y="653526"/>
                  <a:pt x="877840" y="675979"/>
                  <a:pt x="877840" y="703676"/>
                </a:cubicBezTo>
                <a:cubicBezTo>
                  <a:pt x="877840" y="731373"/>
                  <a:pt x="855063" y="753826"/>
                  <a:pt x="826966" y="753826"/>
                </a:cubicBezTo>
                <a:cubicBezTo>
                  <a:pt x="798869" y="753826"/>
                  <a:pt x="776092" y="731373"/>
                  <a:pt x="776092" y="703676"/>
                </a:cubicBezTo>
                <a:cubicBezTo>
                  <a:pt x="776092" y="675979"/>
                  <a:pt x="798869" y="653526"/>
                  <a:pt x="826966" y="653526"/>
                </a:cubicBezTo>
                <a:close/>
                <a:moveTo>
                  <a:pt x="568269" y="653526"/>
                </a:moveTo>
                <a:cubicBezTo>
                  <a:pt x="596366" y="653526"/>
                  <a:pt x="619143" y="675979"/>
                  <a:pt x="619143" y="703676"/>
                </a:cubicBezTo>
                <a:cubicBezTo>
                  <a:pt x="619143" y="731373"/>
                  <a:pt x="596366" y="753826"/>
                  <a:pt x="568269" y="753826"/>
                </a:cubicBezTo>
                <a:cubicBezTo>
                  <a:pt x="540172" y="753826"/>
                  <a:pt x="517395" y="731373"/>
                  <a:pt x="517395" y="703676"/>
                </a:cubicBezTo>
                <a:cubicBezTo>
                  <a:pt x="517395" y="675979"/>
                  <a:pt x="540172" y="653526"/>
                  <a:pt x="568269" y="653526"/>
                </a:cubicBezTo>
                <a:close/>
                <a:moveTo>
                  <a:pt x="309571" y="653526"/>
                </a:moveTo>
                <a:cubicBezTo>
                  <a:pt x="337668" y="653526"/>
                  <a:pt x="360445" y="675979"/>
                  <a:pt x="360445" y="703676"/>
                </a:cubicBezTo>
                <a:cubicBezTo>
                  <a:pt x="360445" y="731373"/>
                  <a:pt x="337668" y="753826"/>
                  <a:pt x="309571" y="753826"/>
                </a:cubicBezTo>
                <a:cubicBezTo>
                  <a:pt x="281474" y="753826"/>
                  <a:pt x="258697" y="731373"/>
                  <a:pt x="258697" y="703676"/>
                </a:cubicBezTo>
                <a:cubicBezTo>
                  <a:pt x="258697" y="675979"/>
                  <a:pt x="281474" y="653526"/>
                  <a:pt x="309571" y="653526"/>
                </a:cubicBezTo>
                <a:close/>
                <a:moveTo>
                  <a:pt x="50874" y="653526"/>
                </a:moveTo>
                <a:cubicBezTo>
                  <a:pt x="78971" y="653526"/>
                  <a:pt x="101748" y="675979"/>
                  <a:pt x="101748" y="703676"/>
                </a:cubicBezTo>
                <a:cubicBezTo>
                  <a:pt x="101748" y="731373"/>
                  <a:pt x="78971" y="753826"/>
                  <a:pt x="50874" y="753826"/>
                </a:cubicBezTo>
                <a:cubicBezTo>
                  <a:pt x="22777" y="753826"/>
                  <a:pt x="0" y="731373"/>
                  <a:pt x="0" y="703676"/>
                </a:cubicBezTo>
                <a:cubicBezTo>
                  <a:pt x="0" y="675979"/>
                  <a:pt x="22777" y="653526"/>
                  <a:pt x="50874" y="653526"/>
                </a:cubicBezTo>
                <a:close/>
                <a:moveTo>
                  <a:pt x="1344360" y="435684"/>
                </a:moveTo>
                <a:cubicBezTo>
                  <a:pt x="1372457" y="435684"/>
                  <a:pt x="1395234" y="458137"/>
                  <a:pt x="1395234" y="485834"/>
                </a:cubicBezTo>
                <a:cubicBezTo>
                  <a:pt x="1395234" y="513531"/>
                  <a:pt x="1372457" y="535984"/>
                  <a:pt x="1344360" y="535984"/>
                </a:cubicBezTo>
                <a:cubicBezTo>
                  <a:pt x="1316263" y="535984"/>
                  <a:pt x="1293486" y="513531"/>
                  <a:pt x="1293486" y="485834"/>
                </a:cubicBezTo>
                <a:cubicBezTo>
                  <a:pt x="1293486" y="458137"/>
                  <a:pt x="1316263" y="435684"/>
                  <a:pt x="1344360" y="435684"/>
                </a:cubicBezTo>
                <a:close/>
                <a:moveTo>
                  <a:pt x="1085663" y="435684"/>
                </a:moveTo>
                <a:cubicBezTo>
                  <a:pt x="1113760" y="435684"/>
                  <a:pt x="1136537" y="458137"/>
                  <a:pt x="1136537" y="485834"/>
                </a:cubicBezTo>
                <a:cubicBezTo>
                  <a:pt x="1136537" y="513531"/>
                  <a:pt x="1113760" y="535984"/>
                  <a:pt x="1085663" y="535984"/>
                </a:cubicBezTo>
                <a:cubicBezTo>
                  <a:pt x="1057566" y="535984"/>
                  <a:pt x="1034789" y="513531"/>
                  <a:pt x="1034789" y="485834"/>
                </a:cubicBezTo>
                <a:cubicBezTo>
                  <a:pt x="1034789" y="458137"/>
                  <a:pt x="1057566" y="435684"/>
                  <a:pt x="1085663" y="435684"/>
                </a:cubicBezTo>
                <a:close/>
                <a:moveTo>
                  <a:pt x="826966" y="435684"/>
                </a:moveTo>
                <a:cubicBezTo>
                  <a:pt x="855063" y="435684"/>
                  <a:pt x="877840" y="458137"/>
                  <a:pt x="877840" y="485834"/>
                </a:cubicBezTo>
                <a:cubicBezTo>
                  <a:pt x="877840" y="513531"/>
                  <a:pt x="855063" y="535984"/>
                  <a:pt x="826966" y="535984"/>
                </a:cubicBezTo>
                <a:cubicBezTo>
                  <a:pt x="798869" y="535984"/>
                  <a:pt x="776092" y="513531"/>
                  <a:pt x="776092" y="485834"/>
                </a:cubicBezTo>
                <a:cubicBezTo>
                  <a:pt x="776092" y="458137"/>
                  <a:pt x="798869" y="435684"/>
                  <a:pt x="826966" y="435684"/>
                </a:cubicBezTo>
                <a:close/>
                <a:moveTo>
                  <a:pt x="568269" y="435684"/>
                </a:moveTo>
                <a:cubicBezTo>
                  <a:pt x="596366" y="435684"/>
                  <a:pt x="619143" y="458137"/>
                  <a:pt x="619143" y="485834"/>
                </a:cubicBezTo>
                <a:cubicBezTo>
                  <a:pt x="619143" y="513531"/>
                  <a:pt x="596366" y="535984"/>
                  <a:pt x="568269" y="535984"/>
                </a:cubicBezTo>
                <a:cubicBezTo>
                  <a:pt x="540172" y="535984"/>
                  <a:pt x="517395" y="513531"/>
                  <a:pt x="517395" y="485834"/>
                </a:cubicBezTo>
                <a:cubicBezTo>
                  <a:pt x="517395" y="458137"/>
                  <a:pt x="540172" y="435684"/>
                  <a:pt x="568269" y="435684"/>
                </a:cubicBezTo>
                <a:close/>
                <a:moveTo>
                  <a:pt x="309571" y="435684"/>
                </a:moveTo>
                <a:cubicBezTo>
                  <a:pt x="337668" y="435684"/>
                  <a:pt x="360445" y="458137"/>
                  <a:pt x="360445" y="485834"/>
                </a:cubicBezTo>
                <a:cubicBezTo>
                  <a:pt x="360445" y="513531"/>
                  <a:pt x="337668" y="535984"/>
                  <a:pt x="309571" y="535984"/>
                </a:cubicBezTo>
                <a:cubicBezTo>
                  <a:pt x="281474" y="535984"/>
                  <a:pt x="258697" y="513531"/>
                  <a:pt x="258697" y="485834"/>
                </a:cubicBezTo>
                <a:cubicBezTo>
                  <a:pt x="258697" y="458137"/>
                  <a:pt x="281474" y="435684"/>
                  <a:pt x="309571" y="435684"/>
                </a:cubicBezTo>
                <a:close/>
                <a:moveTo>
                  <a:pt x="50874" y="435684"/>
                </a:moveTo>
                <a:cubicBezTo>
                  <a:pt x="78971" y="435684"/>
                  <a:pt x="101748" y="458137"/>
                  <a:pt x="101748" y="485834"/>
                </a:cubicBezTo>
                <a:cubicBezTo>
                  <a:pt x="101748" y="513531"/>
                  <a:pt x="78971" y="535984"/>
                  <a:pt x="50874" y="535984"/>
                </a:cubicBezTo>
                <a:cubicBezTo>
                  <a:pt x="22777" y="535984"/>
                  <a:pt x="0" y="513531"/>
                  <a:pt x="0" y="485834"/>
                </a:cubicBezTo>
                <a:cubicBezTo>
                  <a:pt x="0" y="458137"/>
                  <a:pt x="22777" y="435684"/>
                  <a:pt x="50874" y="435684"/>
                </a:cubicBezTo>
                <a:close/>
                <a:moveTo>
                  <a:pt x="1344360" y="217842"/>
                </a:moveTo>
                <a:cubicBezTo>
                  <a:pt x="1372457" y="217842"/>
                  <a:pt x="1395234" y="240295"/>
                  <a:pt x="1395234" y="267992"/>
                </a:cubicBezTo>
                <a:cubicBezTo>
                  <a:pt x="1395234" y="295689"/>
                  <a:pt x="1372457" y="318142"/>
                  <a:pt x="1344360" y="318142"/>
                </a:cubicBezTo>
                <a:cubicBezTo>
                  <a:pt x="1316263" y="318142"/>
                  <a:pt x="1293486" y="295689"/>
                  <a:pt x="1293486" y="267992"/>
                </a:cubicBezTo>
                <a:cubicBezTo>
                  <a:pt x="1293486" y="240295"/>
                  <a:pt x="1316263" y="217842"/>
                  <a:pt x="1344360" y="217842"/>
                </a:cubicBezTo>
                <a:close/>
                <a:moveTo>
                  <a:pt x="1085663" y="217842"/>
                </a:moveTo>
                <a:cubicBezTo>
                  <a:pt x="1113760" y="217842"/>
                  <a:pt x="1136537" y="240295"/>
                  <a:pt x="1136537" y="267992"/>
                </a:cubicBezTo>
                <a:cubicBezTo>
                  <a:pt x="1136537" y="295689"/>
                  <a:pt x="1113760" y="318142"/>
                  <a:pt x="1085663" y="318142"/>
                </a:cubicBezTo>
                <a:cubicBezTo>
                  <a:pt x="1057566" y="318142"/>
                  <a:pt x="1034789" y="295689"/>
                  <a:pt x="1034789" y="267992"/>
                </a:cubicBezTo>
                <a:cubicBezTo>
                  <a:pt x="1034789" y="240295"/>
                  <a:pt x="1057566" y="217842"/>
                  <a:pt x="1085663" y="217842"/>
                </a:cubicBezTo>
                <a:close/>
                <a:moveTo>
                  <a:pt x="826966" y="217842"/>
                </a:moveTo>
                <a:cubicBezTo>
                  <a:pt x="855063" y="217842"/>
                  <a:pt x="877840" y="240295"/>
                  <a:pt x="877840" y="267992"/>
                </a:cubicBezTo>
                <a:cubicBezTo>
                  <a:pt x="877840" y="295689"/>
                  <a:pt x="855063" y="318142"/>
                  <a:pt x="826966" y="318142"/>
                </a:cubicBezTo>
                <a:cubicBezTo>
                  <a:pt x="798869" y="318142"/>
                  <a:pt x="776092" y="295689"/>
                  <a:pt x="776092" y="267992"/>
                </a:cubicBezTo>
                <a:cubicBezTo>
                  <a:pt x="776092" y="240295"/>
                  <a:pt x="798869" y="217842"/>
                  <a:pt x="826966" y="217842"/>
                </a:cubicBezTo>
                <a:close/>
                <a:moveTo>
                  <a:pt x="568269" y="217842"/>
                </a:moveTo>
                <a:cubicBezTo>
                  <a:pt x="596366" y="217842"/>
                  <a:pt x="619143" y="240295"/>
                  <a:pt x="619143" y="267992"/>
                </a:cubicBezTo>
                <a:cubicBezTo>
                  <a:pt x="619143" y="295689"/>
                  <a:pt x="596366" y="318142"/>
                  <a:pt x="568269" y="318142"/>
                </a:cubicBezTo>
                <a:cubicBezTo>
                  <a:pt x="540172" y="318142"/>
                  <a:pt x="517395" y="295689"/>
                  <a:pt x="517395" y="267992"/>
                </a:cubicBezTo>
                <a:cubicBezTo>
                  <a:pt x="517395" y="240295"/>
                  <a:pt x="540172" y="217842"/>
                  <a:pt x="568269" y="217842"/>
                </a:cubicBezTo>
                <a:close/>
                <a:moveTo>
                  <a:pt x="309571" y="217842"/>
                </a:moveTo>
                <a:cubicBezTo>
                  <a:pt x="337668" y="217842"/>
                  <a:pt x="360445" y="240295"/>
                  <a:pt x="360445" y="267992"/>
                </a:cubicBezTo>
                <a:cubicBezTo>
                  <a:pt x="360445" y="295689"/>
                  <a:pt x="337668" y="318142"/>
                  <a:pt x="309571" y="318142"/>
                </a:cubicBezTo>
                <a:cubicBezTo>
                  <a:pt x="281474" y="318142"/>
                  <a:pt x="258697" y="295689"/>
                  <a:pt x="258697" y="267992"/>
                </a:cubicBezTo>
                <a:cubicBezTo>
                  <a:pt x="258697" y="240295"/>
                  <a:pt x="281474" y="217842"/>
                  <a:pt x="309571" y="217842"/>
                </a:cubicBezTo>
                <a:close/>
                <a:moveTo>
                  <a:pt x="50874" y="217842"/>
                </a:moveTo>
                <a:cubicBezTo>
                  <a:pt x="78971" y="217842"/>
                  <a:pt x="101748" y="240295"/>
                  <a:pt x="101748" y="267992"/>
                </a:cubicBezTo>
                <a:cubicBezTo>
                  <a:pt x="101748" y="295689"/>
                  <a:pt x="78971" y="318142"/>
                  <a:pt x="50874" y="318142"/>
                </a:cubicBezTo>
                <a:cubicBezTo>
                  <a:pt x="22777" y="318142"/>
                  <a:pt x="0" y="295689"/>
                  <a:pt x="0" y="267992"/>
                </a:cubicBezTo>
                <a:cubicBezTo>
                  <a:pt x="0" y="240295"/>
                  <a:pt x="22777" y="217842"/>
                  <a:pt x="50874" y="217842"/>
                </a:cubicBezTo>
                <a:close/>
                <a:moveTo>
                  <a:pt x="1344360" y="0"/>
                </a:moveTo>
                <a:cubicBezTo>
                  <a:pt x="1372457" y="0"/>
                  <a:pt x="1395234" y="22453"/>
                  <a:pt x="1395234" y="50150"/>
                </a:cubicBezTo>
                <a:cubicBezTo>
                  <a:pt x="1395234" y="77847"/>
                  <a:pt x="1372457" y="100300"/>
                  <a:pt x="1344360" y="100300"/>
                </a:cubicBezTo>
                <a:cubicBezTo>
                  <a:pt x="1316263" y="100300"/>
                  <a:pt x="1293486" y="77847"/>
                  <a:pt x="1293486" y="50150"/>
                </a:cubicBezTo>
                <a:cubicBezTo>
                  <a:pt x="1293486" y="22453"/>
                  <a:pt x="1316263" y="0"/>
                  <a:pt x="1344360" y="0"/>
                </a:cubicBezTo>
                <a:close/>
                <a:moveTo>
                  <a:pt x="1085663" y="0"/>
                </a:moveTo>
                <a:cubicBezTo>
                  <a:pt x="1113760" y="0"/>
                  <a:pt x="1136537" y="22453"/>
                  <a:pt x="1136537" y="50150"/>
                </a:cubicBezTo>
                <a:cubicBezTo>
                  <a:pt x="1136537" y="77847"/>
                  <a:pt x="1113760" y="100300"/>
                  <a:pt x="1085663" y="100300"/>
                </a:cubicBezTo>
                <a:cubicBezTo>
                  <a:pt x="1057566" y="100300"/>
                  <a:pt x="1034789" y="77847"/>
                  <a:pt x="1034789" y="50150"/>
                </a:cubicBezTo>
                <a:cubicBezTo>
                  <a:pt x="1034789" y="22453"/>
                  <a:pt x="1057566" y="0"/>
                  <a:pt x="1085663" y="0"/>
                </a:cubicBezTo>
                <a:close/>
                <a:moveTo>
                  <a:pt x="826966" y="0"/>
                </a:moveTo>
                <a:cubicBezTo>
                  <a:pt x="855063" y="0"/>
                  <a:pt x="877840" y="22453"/>
                  <a:pt x="877840" y="50150"/>
                </a:cubicBezTo>
                <a:cubicBezTo>
                  <a:pt x="877840" y="77847"/>
                  <a:pt x="855063" y="100300"/>
                  <a:pt x="826966" y="100300"/>
                </a:cubicBezTo>
                <a:cubicBezTo>
                  <a:pt x="798869" y="100300"/>
                  <a:pt x="776092" y="77847"/>
                  <a:pt x="776092" y="50150"/>
                </a:cubicBezTo>
                <a:cubicBezTo>
                  <a:pt x="776092" y="22453"/>
                  <a:pt x="798869" y="0"/>
                  <a:pt x="826966" y="0"/>
                </a:cubicBezTo>
                <a:close/>
                <a:moveTo>
                  <a:pt x="568269" y="0"/>
                </a:moveTo>
                <a:cubicBezTo>
                  <a:pt x="596366" y="0"/>
                  <a:pt x="619143" y="22453"/>
                  <a:pt x="619143" y="50150"/>
                </a:cubicBezTo>
                <a:cubicBezTo>
                  <a:pt x="619143" y="77847"/>
                  <a:pt x="596366" y="100300"/>
                  <a:pt x="568269" y="100300"/>
                </a:cubicBezTo>
                <a:cubicBezTo>
                  <a:pt x="540172" y="100300"/>
                  <a:pt x="517395" y="77847"/>
                  <a:pt x="517395" y="50150"/>
                </a:cubicBezTo>
                <a:cubicBezTo>
                  <a:pt x="517395" y="22453"/>
                  <a:pt x="540172" y="0"/>
                  <a:pt x="568269" y="0"/>
                </a:cubicBezTo>
                <a:close/>
                <a:moveTo>
                  <a:pt x="309571" y="0"/>
                </a:moveTo>
                <a:cubicBezTo>
                  <a:pt x="337668" y="0"/>
                  <a:pt x="360445" y="22453"/>
                  <a:pt x="360445" y="50150"/>
                </a:cubicBezTo>
                <a:cubicBezTo>
                  <a:pt x="360445" y="77847"/>
                  <a:pt x="337668" y="100300"/>
                  <a:pt x="309571" y="100300"/>
                </a:cubicBezTo>
                <a:cubicBezTo>
                  <a:pt x="281474" y="100300"/>
                  <a:pt x="258697" y="77847"/>
                  <a:pt x="258697" y="50150"/>
                </a:cubicBezTo>
                <a:cubicBezTo>
                  <a:pt x="258697" y="22453"/>
                  <a:pt x="281474" y="0"/>
                  <a:pt x="309571" y="0"/>
                </a:cubicBezTo>
                <a:close/>
                <a:moveTo>
                  <a:pt x="50874" y="0"/>
                </a:moveTo>
                <a:cubicBezTo>
                  <a:pt x="78971" y="0"/>
                  <a:pt x="101748" y="22453"/>
                  <a:pt x="101748" y="50150"/>
                </a:cubicBezTo>
                <a:cubicBezTo>
                  <a:pt x="101748" y="77847"/>
                  <a:pt x="78971" y="100300"/>
                  <a:pt x="50874" y="100300"/>
                </a:cubicBezTo>
                <a:cubicBezTo>
                  <a:pt x="22777" y="100300"/>
                  <a:pt x="0" y="77847"/>
                  <a:pt x="0" y="50150"/>
                </a:cubicBezTo>
                <a:cubicBezTo>
                  <a:pt x="0" y="22453"/>
                  <a:pt x="22777" y="0"/>
                  <a:pt x="50874" y="0"/>
                </a:cubicBezTo>
                <a:close/>
              </a:path>
            </a:pathLst>
          </a:custGeom>
          <a:gradFill>
            <a:gsLst>
              <a:gs pos="0">
                <a:schemeClr val="accent1">
                  <a:lumMod val="20000"/>
                  <a:lumOff val="80000"/>
                </a:schemeClr>
              </a:gs>
              <a:gs pos="100000">
                <a:schemeClr val="accent1">
                  <a:lumMod val="20000"/>
                  <a:lumOff val="80000"/>
                  <a:alpha val="0"/>
                </a:schemeClr>
              </a:gs>
            </a:gsLst>
            <a:lin ang="10800000" scaled="0"/>
          </a:gradFill>
          <a:ln w="12700" cap="sq">
            <a:noFill/>
            <a:miter/>
          </a:ln>
        </p:spPr>
        <p:txBody>
          <a:bodyPr vert="horz" wrap="square" lIns="0" tIns="0" rIns="0" bIns="0" rtlCol="0" anchor="ctr"/>
          <a:lstStyle/>
          <a:p>
            <a:pPr algn="ctr">
              <a:lnSpc>
                <a:spcPct val="100000"/>
              </a:lnSpc>
            </a:pPr>
            <a:endParaRPr kumimoji="1" lang="zh-CN" altLang="en-US"/>
          </a:p>
        </p:txBody>
      </p:sp>
      <p:sp>
        <p:nvSpPr>
          <p:cNvPr id="12" name="标题 1"/>
          <p:cNvSpPr txBox="1"/>
          <p:nvPr/>
        </p:nvSpPr>
        <p:spPr>
          <a:xfrm rot="0" flipH="1" flipV="1">
            <a:off x="2363924" y="6544507"/>
            <a:ext cx="4630308" cy="45719"/>
          </a:xfrm>
          <a:prstGeom prst="roundRect">
            <a:avLst>
              <a:gd name="adj" fmla="val 50000"/>
            </a:avLst>
          </a:prstGeom>
          <a:gradFill>
            <a:gsLst>
              <a:gs pos="0">
                <a:schemeClr val="bg1">
                  <a:alpha val="0"/>
                </a:schemeClr>
              </a:gs>
              <a:gs pos="100000">
                <a:schemeClr val="bg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3" name="标题 1"/>
          <p:cNvSpPr txBox="1"/>
          <p:nvPr/>
        </p:nvSpPr>
        <p:spPr>
          <a:xfrm rot="0" flipH="0" flipV="0">
            <a:off x="377816" y="1730134"/>
            <a:ext cx="3083082" cy="1083680"/>
          </a:xfrm>
          <a:prstGeom prst="rect">
            <a:avLst/>
          </a:prstGeom>
          <a:noFill/>
          <a:ln cap="sq">
            <a:noFill/>
          </a:ln>
        </p:spPr>
        <p:txBody>
          <a:bodyPr vert="horz" wrap="square" lIns="0" tIns="0" rIns="0" bIns="0" rtlCol="0" anchor="ctr"/>
          <a:lstStyle/>
          <a:p>
            <a:pPr algn="l">
              <a:lnSpc>
                <a:spcPct val="110000"/>
              </a:lnSpc>
            </a:pPr>
            <a:r>
              <a:rPr kumimoji="1" lang="en-US" altLang="zh-CN" sz="7200">
                <a:ln w="12700">
                  <a:noFill/>
                </a:ln>
                <a:gradFill>
                  <a:gsLst>
                    <a:gs pos="0">
                      <a:srgbClr val="F0A22E">
                        <a:alpha val="100000"/>
                      </a:srgbClr>
                    </a:gs>
                    <a:gs pos="100000">
                      <a:srgbClr val="E85402">
                        <a:alpha val="100000"/>
                      </a:srgbClr>
                    </a:gs>
                  </a:gsLst>
                  <a:lin ang="108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rot="10800000" flipH="0" flipV="0">
            <a:off x="3109915" y="1898994"/>
            <a:ext cx="1618469" cy="1081372"/>
          </a:xfrm>
          <a:custGeom>
            <a:avLst/>
            <a:gdLst>
              <a:gd name="connsiteX0" fmla="*/ 1773282 w 1941727"/>
              <a:gd name="connsiteY0" fmla="*/ 1297355 h 1297355"/>
              <a:gd name="connsiteX1" fmla="*/ 168445 w 1941727"/>
              <a:gd name="connsiteY1" fmla="*/ 1297355 h 1297355"/>
              <a:gd name="connsiteX2" fmla="*/ 0 w 1941727"/>
              <a:gd name="connsiteY2" fmla="*/ 1128910 h 1297355"/>
              <a:gd name="connsiteX3" fmla="*/ 0 w 1941727"/>
              <a:gd name="connsiteY3" fmla="*/ 455151 h 1297355"/>
              <a:gd name="connsiteX4" fmla="*/ 168445 w 1941727"/>
              <a:gd name="connsiteY4" fmla="*/ 286706 h 1297355"/>
              <a:gd name="connsiteX5" fmla="*/ 918381 w 1941727"/>
              <a:gd name="connsiteY5" fmla="*/ 286706 h 1297355"/>
              <a:gd name="connsiteX6" fmla="*/ 1084670 w 1941727"/>
              <a:gd name="connsiteY6" fmla="*/ 0 h 1297355"/>
              <a:gd name="connsiteX7" fmla="*/ 1250960 w 1941727"/>
              <a:gd name="connsiteY7" fmla="*/ 286706 h 1297355"/>
              <a:gd name="connsiteX8" fmla="*/ 1773282 w 1941727"/>
              <a:gd name="connsiteY8" fmla="*/ 286706 h 1297355"/>
              <a:gd name="connsiteX9" fmla="*/ 1941727 w 1941727"/>
              <a:gd name="connsiteY9" fmla="*/ 455151 h 1297355"/>
              <a:gd name="connsiteX10" fmla="*/ 1941727 w 1941727"/>
              <a:gd name="connsiteY10" fmla="*/ 1128910 h 1297355"/>
              <a:gd name="connsiteX11" fmla="*/ 1773282 w 1941727"/>
              <a:gd name="connsiteY11" fmla="*/ 1297355 h 1297355"/>
            </a:gdLst>
            <a:rect l="l" t="t" r="r" b="b"/>
            <a:pathLst>
              <a:path w="1941727" h="1297355">
                <a:moveTo>
                  <a:pt x="1773282" y="1297355"/>
                </a:moveTo>
                <a:lnTo>
                  <a:pt x="168445" y="1297355"/>
                </a:lnTo>
                <a:cubicBezTo>
                  <a:pt x="75415" y="1297355"/>
                  <a:pt x="0" y="1221940"/>
                  <a:pt x="0" y="1128910"/>
                </a:cubicBezTo>
                <a:lnTo>
                  <a:pt x="0" y="455151"/>
                </a:lnTo>
                <a:cubicBezTo>
                  <a:pt x="0" y="362121"/>
                  <a:pt x="75415" y="286706"/>
                  <a:pt x="168445" y="286706"/>
                </a:cubicBezTo>
                <a:lnTo>
                  <a:pt x="918381" y="286706"/>
                </a:lnTo>
                <a:lnTo>
                  <a:pt x="1084670" y="0"/>
                </a:lnTo>
                <a:lnTo>
                  <a:pt x="1250960" y="286706"/>
                </a:lnTo>
                <a:lnTo>
                  <a:pt x="1773282" y="286706"/>
                </a:lnTo>
                <a:cubicBezTo>
                  <a:pt x="1866312" y="286706"/>
                  <a:pt x="1941727" y="362121"/>
                  <a:pt x="1941727" y="455151"/>
                </a:cubicBezTo>
                <a:lnTo>
                  <a:pt x="1941727" y="1128910"/>
                </a:lnTo>
                <a:cubicBezTo>
                  <a:pt x="1941727" y="1221940"/>
                  <a:pt x="1866312" y="1297355"/>
                  <a:pt x="1773282" y="1297355"/>
                </a:cubicBezTo>
                <a:close/>
              </a:path>
            </a:pathLst>
          </a:custGeom>
          <a:gradFill>
            <a:gsLst>
              <a:gs pos="0">
                <a:schemeClr val="accent1"/>
              </a:gs>
              <a:gs pos="100000">
                <a:schemeClr val="accent2"/>
              </a:gs>
            </a:gsLst>
            <a:lin ang="10800000" scaled="0"/>
          </a:gradFill>
          <a:ln w="12700" cap="sq">
            <a:solidFill>
              <a:schemeClr val="bg1">
                <a:alpha val="100000"/>
              </a:schemeClr>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3285920" y="91827"/>
            <a:ext cx="1266459" cy="2746471"/>
          </a:xfrm>
          <a:prstGeom prst="rect">
            <a:avLst/>
          </a:prstGeom>
          <a:noFill/>
          <a:ln cap="sq">
            <a:noFill/>
          </a:ln>
        </p:spPr>
        <p:txBody>
          <a:bodyPr vert="horz" wrap="square" lIns="0" tIns="0" rIns="0" bIns="0" rtlCol="0" anchor="b"/>
          <a:lstStyle/>
          <a:p>
            <a:pPr algn="ctr">
              <a:lnSpc>
                <a:spcPct val="150000"/>
              </a:lnSpc>
            </a:pPr>
            <a:r>
              <a:rPr kumimoji="1" lang="en-US" altLang="zh-CN" sz="6000">
                <a:ln w="12700">
                  <a:noFill/>
                </a:ln>
                <a:solidFill>
                  <a:srgbClr val="FFFFFF">
                    <a:alpha val="100000"/>
                  </a:srgbClr>
                </a:solidFill>
                <a:latin typeface="Source Han Sans CN Bold"/>
                <a:ea typeface="Source Han Sans CN Bold"/>
                <a:cs typeface="Source Han Sans CN Bold"/>
              </a:rPr>
              <a:t>03</a:t>
            </a:r>
            <a:endParaRPr kumimoji="1" lang="zh-CN" altLang="en-US"/>
          </a:p>
        </p:txBody>
      </p:sp>
      <p:sp>
        <p:nvSpPr>
          <p:cNvPr id="16" name="标题 1"/>
          <p:cNvSpPr txBox="1"/>
          <p:nvPr/>
        </p:nvSpPr>
        <p:spPr>
          <a:xfrm rot="0" flipH="0" flipV="0">
            <a:off x="6203972" y="3098479"/>
            <a:ext cx="2091047" cy="2091047"/>
          </a:xfrm>
          <a:prstGeom prst="ellipse">
            <a:avLst/>
          </a:prstGeom>
          <a:gradFill>
            <a:gsLst>
              <a:gs pos="0">
                <a:schemeClr val="accent1">
                  <a:lumMod val="60000"/>
                  <a:lumOff val="40000"/>
                </a:schemeClr>
              </a:gs>
              <a:gs pos="100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7" name=""/>
          <p:cNvPicPr>
            <a:picLocks noChangeAspect="1"/>
          </p:cNvPicPr>
          <p:nvPr/>
        </p:nvPicPr>
        <p:blipFill>
          <a:blip r:embed="rId4">
            <a:alphaModFix amt="100000"/>
          </a:blip>
          <a:srcRect l="48971" t="23133" r="2904" b="12974"/>
          <a:stretch>
            <a:fillRect/>
          </a:stretch>
        </p:blipFill>
        <p:spPr>
          <a:xfrm rot="0" flipH="0" flipV="0">
            <a:off x="6357725" y="3252232"/>
            <a:ext cx="1783541" cy="1783541"/>
          </a:xfrm>
          <a:custGeom>
            <a:avLst/>
            <a:gdLst>
              <a:gd name="connsiteX0" fmla="*/ 1395664 w 2791328"/>
              <a:gd name="connsiteY0" fmla="*/ 0 h 2791328"/>
              <a:gd name="connsiteX1" fmla="*/ 2791328 w 2791328"/>
              <a:gd name="connsiteY1" fmla="*/ 1395664 h 2791328"/>
              <a:gd name="connsiteX2" fmla="*/ 1395664 w 2791328"/>
              <a:gd name="connsiteY2" fmla="*/ 2791328 h 2791328"/>
              <a:gd name="connsiteX3" fmla="*/ 0 w 2791328"/>
              <a:gd name="connsiteY3" fmla="*/ 1395664 h 2791328"/>
              <a:gd name="connsiteX4" fmla="*/ 1395664 w 2791328"/>
              <a:gd name="connsiteY4" fmla="*/ 0 h 2791328"/>
            </a:gdLst>
            <a:rect l="l" t="t" r="r" b="b"/>
            <a:pathLst>
              <a:path w="2791328" h="2791328">
                <a:moveTo>
                  <a:pt x="1395664" y="0"/>
                </a:moveTo>
                <a:cubicBezTo>
                  <a:pt x="2166468" y="0"/>
                  <a:pt x="2791328" y="624860"/>
                  <a:pt x="2791328" y="1395664"/>
                </a:cubicBezTo>
                <a:cubicBezTo>
                  <a:pt x="2791328" y="2166468"/>
                  <a:pt x="2166468" y="2791328"/>
                  <a:pt x="1395664" y="2791328"/>
                </a:cubicBezTo>
                <a:cubicBezTo>
                  <a:pt x="624860" y="2791328"/>
                  <a:pt x="0" y="2166468"/>
                  <a:pt x="0" y="1395664"/>
                </a:cubicBezTo>
                <a:cubicBezTo>
                  <a:pt x="0" y="624860"/>
                  <a:pt x="624860" y="0"/>
                  <a:pt x="1395664" y="0"/>
                </a:cubicBezTo>
                <a:close/>
              </a:path>
            </a:pathLst>
          </a:custGeom>
          <a:noFill/>
          <a:ln>
            <a:noFill/>
          </a:ln>
        </p:spPr>
      </p:pic>
      <p:sp>
        <p:nvSpPr>
          <p:cNvPr id="18" name="标题 1"/>
          <p:cNvSpPr txBox="1"/>
          <p:nvPr/>
        </p:nvSpPr>
        <p:spPr>
          <a:xfrm rot="0" flipH="0" flipV="0">
            <a:off x="410302" y="3086108"/>
            <a:ext cx="5504943" cy="1915084"/>
          </a:xfrm>
          <a:prstGeom prst="rect">
            <a:avLst/>
          </a:prstGeom>
          <a:noFill/>
          <a:ln>
            <a:noFill/>
          </a:ln>
        </p:spPr>
        <p:txBody>
          <a:bodyPr vert="horz" wrap="square" lIns="0" tIns="0" rIns="0" bIns="0" rtlCol="0" anchor="t"/>
          <a:lstStyle/>
          <a:p>
            <a:pPr algn="l">
              <a:lnSpc>
                <a:spcPct val="130000"/>
              </a:lnSpc>
            </a:pPr>
            <a:r>
              <a:rPr kumimoji="1" lang="en-US" altLang="zh-CN" sz="4800">
                <a:ln w="12700">
                  <a:noFill/>
                </a:ln>
                <a:solidFill>
                  <a:srgbClr val="000000">
                    <a:alpha val="100000"/>
                  </a:srgbClr>
                </a:solidFill>
                <a:latin typeface="Source Han Sans CN Bold"/>
                <a:ea typeface="Source Han Sans CN Bold"/>
                <a:cs typeface="Source Han Sans CN Bold"/>
              </a:rPr>
              <a:t>李清照《声声慢·寻寻觅觅》</a:t>
            </a:r>
            <a:endParaRPr kumimoji="1" lang="zh-CN" altLang="en-US"/>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021080" y="2246065"/>
            <a:ext cx="6151880" cy="1377387"/>
          </a:xfrm>
          <a:prstGeom prst="rect">
            <a:avLst/>
          </a:prstGeom>
          <a:noFill/>
          <a:ln>
            <a:noFill/>
          </a:ln>
        </p:spPr>
        <p:txBody>
          <a:bodyPr vert="horz" wrap="square" lIns="0" tIns="0" rIns="0" bIns="0" rtlCol="0" anchor="t"/>
          <a:lstStyle/>
          <a:p>
            <a:pPr algn="l">
              <a:lnSpc>
                <a:spcPct val="150000"/>
              </a:lnSpc>
            </a:pPr>
            <a:r>
              <a:rPr kumimoji="1" lang="en-US" altLang="zh-CN" sz="1160">
                <a:ln w="12700">
                  <a:noFill/>
                </a:ln>
                <a:solidFill>
                  <a:srgbClr val="000000">
                    <a:alpha val="100000"/>
                  </a:srgbClr>
                </a:solidFill>
                <a:latin typeface="Source Han Sans"/>
                <a:ea typeface="Source Han Sans"/>
                <a:cs typeface="Source Han Sans"/>
              </a:rPr>
              <a:t>李清照（1084年3月13日—约1155年），号易安居士，宋代女词人，婉约派宗师。她出生于书香门第，早期生活优裕，与丈夫赵明诚共同致力于书画金石的搜集整理。
李清照的词作以婉约著称，情感细腻，语言清新自然。她的词作题材广泛，既有描写爱情、婚姻的佳作，也有抒发个人身世之悲和家国之痛的名篇。李清照的词作在宋代文坛独树一帜，对后世文学产生了深远影响。</a:t>
            </a:r>
            <a:endParaRPr kumimoji="1" lang="zh-CN" altLang="en-US"/>
          </a:p>
        </p:txBody>
      </p:sp>
      <p:sp>
        <p:nvSpPr>
          <p:cNvPr id="4" name="标题 1"/>
          <p:cNvSpPr txBox="1"/>
          <p:nvPr/>
        </p:nvSpPr>
        <p:spPr>
          <a:xfrm rot="0" flipH="0" flipV="0">
            <a:off x="1021080" y="1708458"/>
            <a:ext cx="6151880" cy="517544"/>
          </a:xfrm>
          <a:prstGeom prst="rect">
            <a:avLst/>
          </a:prstGeom>
          <a:noFill/>
          <a:ln>
            <a:noFill/>
          </a:ln>
        </p:spPr>
        <p:txBody>
          <a:bodyPr vert="horz" wrap="square" lIns="91440" tIns="45720" rIns="91440" bIns="45720" rtlCol="0" anchor="b"/>
          <a:lstStyle/>
          <a:p>
            <a:pPr algn="l">
              <a:lnSpc>
                <a:spcPct val="110000"/>
              </a:lnSpc>
            </a:pPr>
            <a:r>
              <a:rPr kumimoji="1" lang="en-US" altLang="zh-CN" sz="1600">
                <a:ln w="12700">
                  <a:noFill/>
                </a:ln>
                <a:solidFill>
                  <a:srgbClr val="F0A22E">
                    <a:alpha val="100000"/>
                  </a:srgbClr>
                </a:solidFill>
                <a:latin typeface="Source Han Sans CN Bold"/>
                <a:ea typeface="Source Han Sans CN Bold"/>
                <a:cs typeface="Source Han Sans CN Bold"/>
              </a:rPr>
              <a:t>李清照生平与地位</a:t>
            </a:r>
            <a:endParaRPr kumimoji="1" lang="zh-CN" altLang="en-US"/>
          </a:p>
        </p:txBody>
      </p:sp>
      <p:pic>
        <p:nvPicPr>
          <p:cNvPr id="5" name=""/>
          <p:cNvPicPr>
            <a:picLocks noChangeAspect="1"/>
          </p:cNvPicPr>
          <p:nvPr/>
        </p:nvPicPr>
        <p:blipFill>
          <a:blip r:embed="rId2">
            <a:alphaModFix amt="100000"/>
          </a:blip>
          <a:srcRect l="37495" t="365" r="29373" b="0"/>
          <a:stretch>
            <a:fillRect/>
          </a:stretch>
        </p:blipFill>
        <p:spPr>
          <a:xfrm rot="0" flipH="0" flipV="0">
            <a:off x="7479335" y="-1"/>
            <a:ext cx="4039565" cy="6858001"/>
          </a:xfrm>
          <a:prstGeom prst="rect">
            <a:avLst/>
          </a:prstGeom>
          <a:noFill/>
          <a:ln>
            <a:noFill/>
          </a:ln>
        </p:spPr>
      </p:pic>
      <p:sp>
        <p:nvSpPr>
          <p:cNvPr id="6" name="标题 1"/>
          <p:cNvSpPr txBox="1"/>
          <p:nvPr/>
        </p:nvSpPr>
        <p:spPr>
          <a:xfrm rot="0" flipH="0" flipV="0">
            <a:off x="0" y="1766746"/>
            <a:ext cx="782320" cy="3730908"/>
          </a:xfrm>
          <a:prstGeom prst="rect">
            <a:avLst/>
          </a:prstGeom>
          <a:gradFill>
            <a:gsLst>
              <a:gs pos="0">
                <a:schemeClr val="accent1"/>
              </a:gs>
              <a:gs pos="100000">
                <a:schemeClr val="accent2"/>
              </a:gs>
            </a:gsLst>
            <a:lin ang="36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7" name=""/>
          <p:cNvGrpSpPr/>
          <p:nvPr/>
        </p:nvGrpSpPr>
        <p:grpSpPr>
          <a:xfrm>
            <a:off x="215265" y="5044312"/>
            <a:ext cx="331344" cy="186895"/>
            <a:chOff x="215265" y="5044312"/>
            <a:chExt cx="331344" cy="186895"/>
          </a:xfrm>
        </p:grpSpPr>
        <p:cxnSp>
          <p:nvCxnSpPr>
            <p:cNvPr id="8" name="标题 1"/>
            <p:cNvCxnSpPr/>
            <p:nvPr/>
          </p:nvCxnSpPr>
          <p:spPr>
            <a:xfrm rot="0" flipH="0" flipV="0">
              <a:off x="215265" y="5139207"/>
              <a:ext cx="326990" cy="0"/>
            </a:xfrm>
            <a:prstGeom prst="line">
              <a:avLst/>
            </a:prstGeom>
            <a:noFill/>
            <a:ln w="19050" cap="sq">
              <a:solidFill>
                <a:schemeClr val="bg1"/>
              </a:solidFill>
              <a:miter/>
            </a:ln>
          </p:spPr>
        </p:cxnSp>
        <p:cxnSp>
          <p:nvCxnSpPr>
            <p:cNvPr id="9" name="标题 1"/>
            <p:cNvCxnSpPr/>
            <p:nvPr/>
          </p:nvCxnSpPr>
          <p:spPr>
            <a:xfrm rot="2700000" flipH="0" flipV="0">
              <a:off x="427442" y="5093673"/>
              <a:ext cx="139613" cy="0"/>
            </a:xfrm>
            <a:prstGeom prst="line">
              <a:avLst/>
            </a:prstGeom>
            <a:noFill/>
            <a:ln w="19050" cap="sq">
              <a:solidFill>
                <a:schemeClr val="bg1"/>
              </a:solidFill>
              <a:miter/>
            </a:ln>
          </p:spPr>
        </p:cxnSp>
        <p:cxnSp>
          <p:nvCxnSpPr>
            <p:cNvPr id="10" name="标题 1"/>
            <p:cNvCxnSpPr/>
            <p:nvPr/>
          </p:nvCxnSpPr>
          <p:spPr>
            <a:xfrm rot="18900000" flipH="1" flipV="0">
              <a:off x="427442" y="5181846"/>
              <a:ext cx="139613" cy="0"/>
            </a:xfrm>
            <a:prstGeom prst="line">
              <a:avLst/>
            </a:prstGeom>
            <a:noFill/>
            <a:ln w="19050" cap="sq">
              <a:solidFill>
                <a:schemeClr val="bg1"/>
              </a:solidFill>
              <a:miter/>
            </a:ln>
          </p:spPr>
        </p:cxnSp>
      </p:grpSp>
      <p:sp>
        <p:nvSpPr>
          <p:cNvPr id="11" name="标题 1"/>
          <p:cNvSpPr txBox="1"/>
          <p:nvPr/>
        </p:nvSpPr>
        <p:spPr>
          <a:xfrm rot="0" flipH="0" flipV="0">
            <a:off x="236548" y="1976033"/>
            <a:ext cx="309224" cy="33496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0" flipV="0">
            <a:off x="1021080" y="4178555"/>
            <a:ext cx="6151880" cy="1377387"/>
          </a:xfrm>
          <a:prstGeom prst="rect">
            <a:avLst/>
          </a:prstGeom>
          <a:noFill/>
          <a:ln>
            <a:noFill/>
          </a:ln>
        </p:spPr>
        <p:txBody>
          <a:bodyPr vert="horz" wrap="square" lIns="0" tIns="0" rIns="0" bIns="0" rtlCol="0" anchor="t"/>
          <a:lstStyle/>
          <a:p>
            <a:pPr algn="l">
              <a:lnSpc>
                <a:spcPct val="150000"/>
              </a:lnSpc>
            </a:pPr>
            <a:r>
              <a:rPr kumimoji="1" lang="en-US" altLang="zh-CN" sz="1160">
                <a:ln w="12700">
                  <a:noFill/>
                </a:ln>
                <a:solidFill>
                  <a:srgbClr val="000000">
                    <a:alpha val="100000"/>
                  </a:srgbClr>
                </a:solidFill>
                <a:latin typeface="Source Han Sans"/>
                <a:ea typeface="Source Han Sans"/>
                <a:cs typeface="Source Han Sans"/>
              </a:rPr>
              <a:t>婉约派是宋词的一大流派，以李清照为代表。其词风婉转柔美，情感细腻，意境深远。婉约派词作题材多为男女爱情、离别相思、个人身世之悲等，语言清新自然，富有感染力。
在艺术手法上，婉约派词作常常运用白描、叠字等修辞手法，通过对景物的细腻描写来抒发情感。李清照的《声声慢·寻寻觅觅》就是婉约派词作的经典之作，其情感真挚，意境凄美，充分展现了婉约派词风的特点。</a:t>
            </a:r>
            <a:endParaRPr kumimoji="1" lang="zh-CN" altLang="en-US"/>
          </a:p>
        </p:txBody>
      </p:sp>
      <p:sp>
        <p:nvSpPr>
          <p:cNvPr id="13" name="标题 1"/>
          <p:cNvSpPr txBox="1"/>
          <p:nvPr/>
        </p:nvSpPr>
        <p:spPr>
          <a:xfrm rot="0" flipH="0" flipV="0">
            <a:off x="1021080" y="3640948"/>
            <a:ext cx="6151880" cy="517544"/>
          </a:xfrm>
          <a:prstGeom prst="rect">
            <a:avLst/>
          </a:prstGeom>
          <a:noFill/>
          <a:ln>
            <a:noFill/>
          </a:ln>
        </p:spPr>
        <p:txBody>
          <a:bodyPr vert="horz" wrap="square" lIns="91440" tIns="45720" rIns="91440" bIns="45720" rtlCol="0" anchor="b"/>
          <a:lstStyle/>
          <a:p>
            <a:pPr algn="l">
              <a:lnSpc>
                <a:spcPct val="110000"/>
              </a:lnSpc>
            </a:pPr>
            <a:r>
              <a:rPr kumimoji="1" lang="en-US" altLang="zh-CN" sz="1600">
                <a:ln w="12700">
                  <a:noFill/>
                </a:ln>
                <a:solidFill>
                  <a:srgbClr val="F0A22E">
                    <a:alpha val="100000"/>
                  </a:srgbClr>
                </a:solidFill>
                <a:latin typeface="Source Han Sans CN Bold"/>
                <a:ea typeface="Source Han Sans CN Bold"/>
                <a:cs typeface="Source Han Sans CN Bold"/>
              </a:rPr>
              <a:t>婉约派词风特点</a:t>
            </a:r>
            <a:endParaRPr kumimoji="1" lang="zh-CN" altLang="en-US"/>
          </a:p>
        </p:txBody>
      </p:sp>
      <p:sp>
        <p:nvSpPr>
          <p:cNvPr id="14" name="标题 1"/>
          <p:cNvSpPr txBox="1"/>
          <p:nvPr/>
        </p:nvSpPr>
        <p:spPr>
          <a:xfrm rot="0" flipH="0" flipV="0">
            <a:off x="6784436" y="5810491"/>
            <a:ext cx="1241964" cy="323609"/>
          </a:xfrm>
          <a:prstGeom prst="rect">
            <a:avLst/>
          </a:prstGeom>
          <a:gradFill>
            <a:gsLst>
              <a:gs pos="0">
                <a:schemeClr val="accent1"/>
              </a:gs>
              <a:gs pos="100000">
                <a:schemeClr val="accent2"/>
              </a:gs>
            </a:gsLst>
            <a:lin ang="36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作者简介</a:t>
            </a:r>
            <a:endParaRPr kumimoji="1" lang="zh-CN" altLang="en-US"/>
          </a:p>
        </p:txBody>
      </p:sp>
      <p:cxnSp>
        <p:nvCxnSpPr>
          <p:cNvPr id="16"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7" name=""/>
          <p:cNvGrpSpPr/>
          <p:nvPr/>
        </p:nvGrpSpPr>
        <p:grpSpPr>
          <a:xfrm>
            <a:off x="203200" y="561165"/>
            <a:ext cx="381000" cy="158750"/>
            <a:chOff x="203200" y="561165"/>
            <a:chExt cx="381000" cy="158750"/>
          </a:xfrm>
        </p:grpSpPr>
        <p:sp>
          <p:nvSpPr>
            <p:cNvPr id="18"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
          <p:cNvPicPr>
            <a:picLocks noChangeAspect="1"/>
          </p:cNvPicPr>
          <p:nvPr/>
        </p:nvPicPr>
        <p:blipFill>
          <a:blip r:embed="rId2">
            <a:alphaModFix amt="100000"/>
          </a:blip>
          <a:srcRect l="0" t="27366" r="0" b="27366"/>
          <a:stretch>
            <a:fillRect/>
          </a:stretch>
        </p:blipFill>
        <p:spPr>
          <a:xfrm rot="0" flipH="0" flipV="0">
            <a:off x="673100" y="1403752"/>
            <a:ext cx="10845801" cy="2751559"/>
          </a:xfrm>
          <a:custGeom>
            <a:avLst/>
            <a:gdLst/>
            <a:rect l="l" t="t" r="r" b="b"/>
            <a:pathLst>
              <a:path w="10845801" h="2751559">
                <a:moveTo>
                  <a:pt x="281360" y="0"/>
                </a:moveTo>
                <a:lnTo>
                  <a:pt x="10551742" y="0"/>
                </a:lnTo>
                <a:cubicBezTo>
                  <a:pt x="10714146" y="0"/>
                  <a:pt x="10845801" y="131655"/>
                  <a:pt x="10845801" y="294059"/>
                </a:cubicBezTo>
                <a:lnTo>
                  <a:pt x="10845801" y="2457500"/>
                </a:lnTo>
                <a:cubicBezTo>
                  <a:pt x="10845801" y="2619904"/>
                  <a:pt x="10714146" y="2751559"/>
                  <a:pt x="10551742" y="2751559"/>
                </a:cubicBezTo>
                <a:lnTo>
                  <a:pt x="281360" y="2751559"/>
                </a:lnTo>
                <a:cubicBezTo>
                  <a:pt x="159557" y="2751559"/>
                  <a:pt x="55050" y="2677503"/>
                  <a:pt x="10410" y="2571961"/>
                </a:cubicBezTo>
                <a:lnTo>
                  <a:pt x="0" y="2538427"/>
                </a:lnTo>
                <a:lnTo>
                  <a:pt x="0" y="213132"/>
                </a:lnTo>
                <a:lnTo>
                  <a:pt x="10410" y="179598"/>
                </a:lnTo>
                <a:cubicBezTo>
                  <a:pt x="55050" y="74056"/>
                  <a:pt x="159557" y="0"/>
                  <a:pt x="281360" y="0"/>
                </a:cubicBezTo>
                <a:close/>
              </a:path>
            </a:pathLst>
          </a:custGeom>
          <a:noFill/>
          <a:ln>
            <a:noFill/>
          </a:ln>
        </p:spPr>
      </p:pic>
      <p:sp>
        <p:nvSpPr>
          <p:cNvPr id="4" name="标题 1"/>
          <p:cNvSpPr txBox="1"/>
          <p:nvPr/>
        </p:nvSpPr>
        <p:spPr>
          <a:xfrm rot="0" flipH="0" flipV="0">
            <a:off x="660400" y="4318000"/>
            <a:ext cx="5321621" cy="1917700"/>
          </a:xfrm>
          <a:prstGeom prst="roundRect">
            <a:avLst>
              <a:gd name="adj" fmla="val 9425"/>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5" name=""/>
          <p:cNvGrpSpPr/>
          <p:nvPr/>
        </p:nvGrpSpPr>
        <p:grpSpPr>
          <a:xfrm>
            <a:off x="946534" y="4540055"/>
            <a:ext cx="440411" cy="445458"/>
            <a:chOff x="946534" y="4540055"/>
            <a:chExt cx="440411" cy="445458"/>
          </a:xfrm>
        </p:grpSpPr>
        <p:sp>
          <p:nvSpPr>
            <p:cNvPr id="6" name="标题 1"/>
            <p:cNvSpPr txBox="1"/>
            <p:nvPr/>
          </p:nvSpPr>
          <p:spPr>
            <a:xfrm rot="2700000" flipH="0" flipV="0">
              <a:off x="986363" y="4796658"/>
              <a:ext cx="440412" cy="2799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400000" flipH="0" flipV="0">
              <a:off x="1152740" y="4746262"/>
              <a:ext cx="440412" cy="2799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1">
              <a:off x="946534" y="4957514"/>
              <a:ext cx="440412" cy="2799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9" name="标题 1"/>
          <p:cNvSpPr txBox="1"/>
          <p:nvPr/>
        </p:nvSpPr>
        <p:spPr>
          <a:xfrm rot="0" flipH="0" flipV="0">
            <a:off x="10072907" y="4663697"/>
            <a:ext cx="1181636" cy="127998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alpha val="41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0" flipH="0" flipV="0">
            <a:off x="1597950" y="4991389"/>
            <a:ext cx="4146294" cy="1131136"/>
          </a:xfrm>
          <a:prstGeom prst="rect">
            <a:avLst/>
          </a:prstGeom>
          <a:noFill/>
          <a:ln>
            <a:noFill/>
          </a:ln>
        </p:spPr>
        <p:txBody>
          <a:bodyPr vert="horz" wrap="square" lIns="0" tIns="0" rIns="0" bIns="0" rtlCol="0" anchor="t"/>
          <a:lstStyle/>
          <a:p>
            <a:pPr algn="l">
              <a:lnSpc>
                <a:spcPct val="150000"/>
              </a:lnSpc>
            </a:pPr>
            <a:r>
              <a:rPr kumimoji="1" lang="en-US" altLang="zh-CN" sz="942">
                <a:ln w="12700">
                  <a:noFill/>
                </a:ln>
                <a:solidFill>
                  <a:srgbClr val="FFFFFF">
                    <a:alpha val="100000"/>
                  </a:srgbClr>
                </a:solidFill>
                <a:latin typeface="Source Han Sans"/>
                <a:ea typeface="Source Han Sans"/>
                <a:cs typeface="Source Han Sans"/>
              </a:rPr>
              <a:t>李清照生活在北宋末年到南宋初年，这是一个动荡不安的时代。金兵入侵，北宋灭亡，南宋偏安一隅，社会动荡，百姓流离失所。李清照的创作深受时代背景的影响，她的词作中充满了对国家命运的忧虑和对个人遭遇的感慨。
在这样的时代背景下，李清照的创作不仅反映了个人的情感世界，更折射出了那个时代的社会现实和文人的精神状态。她的词作成为了那个时代文人情感的寄托和心灵的慰藉。</a:t>
            </a:r>
            <a:endParaRPr kumimoji="1" lang="zh-CN" altLang="en-US"/>
          </a:p>
        </p:txBody>
      </p:sp>
      <p:sp>
        <p:nvSpPr>
          <p:cNvPr id="11" name="标题 1"/>
          <p:cNvSpPr txBox="1"/>
          <p:nvPr/>
        </p:nvSpPr>
        <p:spPr>
          <a:xfrm rot="0" flipH="0" flipV="0">
            <a:off x="1597950" y="4473229"/>
            <a:ext cx="4146294" cy="447040"/>
          </a:xfrm>
          <a:prstGeom prst="rect">
            <a:avLst/>
          </a:prstGeom>
          <a:noFill/>
          <a:ln>
            <a:noFill/>
          </a:ln>
        </p:spPr>
        <p:txBody>
          <a:bodyPr vert="horz" wrap="square" lIns="0" tIns="0" rIns="0" bIns="0" rtlCol="0" anchor="b"/>
          <a:lstStyle/>
          <a:p>
            <a:pPr algn="l">
              <a:lnSpc>
                <a:spcPct val="150000"/>
              </a:lnSpc>
            </a:pPr>
            <a:r>
              <a:rPr kumimoji="1" lang="en-US" altLang="zh-CN" sz="1600">
                <a:ln w="12700">
                  <a:noFill/>
                </a:ln>
                <a:solidFill>
                  <a:srgbClr val="FFFFFF">
                    <a:alpha val="100000"/>
                  </a:srgbClr>
                </a:solidFill>
                <a:latin typeface="Source Han Sans CN Bold"/>
                <a:ea typeface="Source Han Sans CN Bold"/>
                <a:cs typeface="Source Han Sans CN Bold"/>
              </a:rPr>
              <a:t>时代背景</a:t>
            </a:r>
            <a:endParaRPr kumimoji="1" lang="zh-CN" altLang="en-US"/>
          </a:p>
        </p:txBody>
      </p:sp>
      <p:sp>
        <p:nvSpPr>
          <p:cNvPr id="12" name="标题 1"/>
          <p:cNvSpPr txBox="1"/>
          <p:nvPr/>
        </p:nvSpPr>
        <p:spPr>
          <a:xfrm rot="0" flipH="0" flipV="0">
            <a:off x="6197279" y="4318000"/>
            <a:ext cx="5321621" cy="1917700"/>
          </a:xfrm>
          <a:prstGeom prst="roundRect">
            <a:avLst>
              <a:gd name="adj" fmla="val 9425"/>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13" name=""/>
          <p:cNvGrpSpPr/>
          <p:nvPr/>
        </p:nvGrpSpPr>
        <p:grpSpPr>
          <a:xfrm>
            <a:off x="6483413" y="4540055"/>
            <a:ext cx="440411" cy="445458"/>
            <a:chOff x="6483413" y="4540055"/>
            <a:chExt cx="440411" cy="445458"/>
          </a:xfrm>
        </p:grpSpPr>
        <p:sp>
          <p:nvSpPr>
            <p:cNvPr id="14" name="标题 1"/>
            <p:cNvSpPr txBox="1"/>
            <p:nvPr/>
          </p:nvSpPr>
          <p:spPr>
            <a:xfrm rot="2700000" flipH="0" flipV="0">
              <a:off x="6523242" y="4796658"/>
              <a:ext cx="440412" cy="2799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5400000" flipH="0" flipV="0">
              <a:off x="6689619" y="4746262"/>
              <a:ext cx="440412" cy="2799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1">
              <a:off x="6483413" y="4957514"/>
              <a:ext cx="440412" cy="2799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17" name="标题 1"/>
          <p:cNvSpPr txBox="1"/>
          <p:nvPr/>
        </p:nvSpPr>
        <p:spPr>
          <a:xfrm rot="0" flipH="0" flipV="0">
            <a:off x="7134829" y="4991389"/>
            <a:ext cx="4146294" cy="1131136"/>
          </a:xfrm>
          <a:prstGeom prst="rect">
            <a:avLst/>
          </a:prstGeom>
          <a:noFill/>
          <a:ln>
            <a:noFill/>
          </a:ln>
        </p:spPr>
        <p:txBody>
          <a:bodyPr vert="horz" wrap="square" lIns="0" tIns="0" rIns="0" bIns="0" rtlCol="0" anchor="t"/>
          <a:lstStyle/>
          <a:p>
            <a:pPr algn="l">
              <a:lnSpc>
                <a:spcPct val="150000"/>
              </a:lnSpc>
            </a:pPr>
            <a:r>
              <a:rPr kumimoji="1" lang="en-US" altLang="zh-CN" sz="812">
                <a:ln w="12700">
                  <a:noFill/>
                </a:ln>
                <a:solidFill>
                  <a:srgbClr val="FFFFFF">
                    <a:alpha val="100000"/>
                  </a:srgbClr>
                </a:solidFill>
                <a:latin typeface="Source Han Sans"/>
                <a:ea typeface="Source Han Sans"/>
                <a:cs typeface="Source Han Sans"/>
              </a:rPr>
              <a:t>李清照一生经历了许多挫折和磨难。她早年生活优裕，与丈夫赵明诚共同致力于书画金石的搜集整理，夫妻感情深厚。然而，随着金兵入侵，北宋灭亡，李清照的生活发生了巨大变化。她随丈夫南渡，途中丈夫病逝，她独自流寓江南，生活困苦，心情凄凉。
李清照的晚年生活孤苦伶仃，她在孤独中回忆往昔的美好生活，感慨万千。《声声慢·寻寻觅觅》就是她在晚年流寓江南时创作的，表达了她对亡夫的思念和对个人身世的悲叹。</a:t>
            </a:r>
            <a:endParaRPr kumimoji="1" lang="zh-CN" altLang="en-US"/>
          </a:p>
        </p:txBody>
      </p:sp>
      <p:sp>
        <p:nvSpPr>
          <p:cNvPr id="18" name="标题 1"/>
          <p:cNvSpPr txBox="1"/>
          <p:nvPr/>
        </p:nvSpPr>
        <p:spPr>
          <a:xfrm rot="0" flipH="0" flipV="0">
            <a:off x="7134829" y="4473229"/>
            <a:ext cx="4146294" cy="447040"/>
          </a:xfrm>
          <a:prstGeom prst="rect">
            <a:avLst/>
          </a:prstGeom>
          <a:noFill/>
          <a:ln>
            <a:noFill/>
          </a:ln>
        </p:spPr>
        <p:txBody>
          <a:bodyPr vert="horz" wrap="square" lIns="0" tIns="0" rIns="0" bIns="0" rtlCol="0" anchor="b"/>
          <a:lstStyle/>
          <a:p>
            <a:pPr algn="l">
              <a:lnSpc>
                <a:spcPct val="150000"/>
              </a:lnSpc>
            </a:pPr>
            <a:r>
              <a:rPr kumimoji="1" lang="en-US" altLang="zh-CN" sz="1600">
                <a:ln w="12700">
                  <a:noFill/>
                </a:ln>
                <a:solidFill>
                  <a:srgbClr val="FFFFFF">
                    <a:alpha val="100000"/>
                  </a:srgbClr>
                </a:solidFill>
                <a:latin typeface="Source Han Sans CN Bold"/>
                <a:ea typeface="Source Han Sans CN Bold"/>
                <a:cs typeface="Source Han Sans CN Bold"/>
              </a:rPr>
              <a:t>个人经历</a:t>
            </a:r>
            <a:endParaRPr kumimoji="1" lang="zh-CN" altLang="en-US"/>
          </a:p>
        </p:txBody>
      </p:sp>
      <p:sp>
        <p:nvSpPr>
          <p:cNvPr id="19"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创作背景</a:t>
            </a:r>
            <a:endParaRPr kumimoji="1" lang="zh-CN" altLang="en-US"/>
          </a:p>
        </p:txBody>
      </p:sp>
      <p:cxnSp>
        <p:nvCxnSpPr>
          <p:cNvPr id="20"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21" name=""/>
          <p:cNvGrpSpPr/>
          <p:nvPr/>
        </p:nvGrpSpPr>
        <p:grpSpPr>
          <a:xfrm>
            <a:off x="203200" y="561165"/>
            <a:ext cx="381000" cy="158750"/>
            <a:chOff x="203200" y="561165"/>
            <a:chExt cx="381000" cy="158750"/>
          </a:xfrm>
        </p:grpSpPr>
        <p:sp>
          <p:nvSpPr>
            <p:cNvPr id="22"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
          <p:cNvPicPr>
            <a:picLocks noChangeAspect="1"/>
          </p:cNvPicPr>
          <p:nvPr/>
        </p:nvPicPr>
        <p:blipFill>
          <a:blip r:embed="rId2">
            <a:alphaModFix amt="100000"/>
          </a:blip>
          <a:srcRect l="34744" t="6769" r="21237" b="7355"/>
          <a:stretch>
            <a:fillRect/>
          </a:stretch>
        </p:blipFill>
        <p:spPr>
          <a:xfrm rot="0" flipH="0" flipV="0">
            <a:off x="7056325" y="1204477"/>
            <a:ext cx="4025094" cy="4855445"/>
          </a:xfrm>
          <a:custGeom>
            <a:avLst/>
            <a:gdLst/>
            <a:rect l="l" t="t" r="r" b="b"/>
            <a:pathLst>
              <a:path w="4025094" h="4855445">
                <a:moveTo>
                  <a:pt x="0" y="0"/>
                </a:moveTo>
                <a:lnTo>
                  <a:pt x="4025094" y="0"/>
                </a:lnTo>
                <a:lnTo>
                  <a:pt x="4025094" y="4855445"/>
                </a:lnTo>
                <a:lnTo>
                  <a:pt x="0" y="4855445"/>
                </a:lnTo>
                <a:close/>
              </a:path>
            </a:pathLst>
          </a:custGeom>
          <a:noFill/>
          <a:ln>
            <a:noFill/>
          </a:ln>
        </p:spPr>
      </p:pic>
      <p:sp>
        <p:nvSpPr>
          <p:cNvPr id="4" name="标题 1"/>
          <p:cNvSpPr txBox="1"/>
          <p:nvPr/>
        </p:nvSpPr>
        <p:spPr>
          <a:xfrm rot="0" flipH="0" flipV="0">
            <a:off x="1365253" y="1204149"/>
            <a:ext cx="5397006" cy="2144277"/>
          </a:xfrm>
          <a:prstGeom prst="roundRect">
            <a:avLst>
              <a:gd name="adj" fmla="val 5497"/>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155361" y="1204149"/>
            <a:ext cx="4517389" cy="2156977"/>
          </a:xfrm>
          <a:prstGeom prst="roundRect">
            <a:avLst>
              <a:gd name="adj" fmla="val 2711"/>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2284117" y="1854964"/>
            <a:ext cx="4335873" cy="1350635"/>
          </a:xfrm>
          <a:prstGeom prst="rect">
            <a:avLst/>
          </a:prstGeom>
          <a:noFill/>
          <a:ln cap="sq">
            <a:noFill/>
          </a:ln>
          <a:effectLst/>
        </p:spPr>
        <p:txBody>
          <a:bodyPr vert="horz" wrap="square" lIns="85039" tIns="42520" rIns="85039" bIns="42520" rtlCol="0" anchor="t"/>
          <a:lstStyle/>
          <a:p>
            <a:pPr algn="l">
              <a:lnSpc>
                <a:spcPct val="150000"/>
              </a:lnSpc>
            </a:pPr>
            <a:r>
              <a:rPr kumimoji="1" lang="en-US" altLang="zh-CN" sz="1144">
                <a:ln w="12700">
                  <a:noFill/>
                </a:ln>
                <a:solidFill>
                  <a:srgbClr val="000000">
                    <a:alpha val="100000"/>
                  </a:srgbClr>
                </a:solidFill>
                <a:latin typeface="Source Han Sans"/>
                <a:ea typeface="Source Han Sans"/>
                <a:cs typeface="Source Han Sans"/>
              </a:rPr>
              <a:t>李清照在《声声慢·寻寻觅觅》中以七组叠字开篇，“寻寻觅觅，冷冷清清，凄凄惨惨戚戚”，从动作到环境再到心境，层层渲染愁绪，开创性地运用声韵叠加愁绪。
这七组叠字不仅增强了全词的音韵美，也使愁绪更加浓重，为全词奠定了凄凉的情感基调。这种独特的开头方式使全词的情感更加深沉而真挚，充分展现了李清照作为婉约派宗师的艺术才华。</a:t>
            </a:r>
            <a:endParaRPr kumimoji="1" lang="zh-CN" altLang="en-US"/>
          </a:p>
        </p:txBody>
      </p:sp>
      <p:sp>
        <p:nvSpPr>
          <p:cNvPr id="7" name="标题 1"/>
          <p:cNvSpPr txBox="1"/>
          <p:nvPr/>
        </p:nvSpPr>
        <p:spPr>
          <a:xfrm rot="0" flipH="0" flipV="0">
            <a:off x="5955662" y="1443418"/>
            <a:ext cx="235495" cy="328468"/>
          </a:xfrm>
          <a:prstGeom prst="chevron">
            <a:avLst>
              <a:gd name="adj" fmla="val 60698"/>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6111951" y="1443418"/>
            <a:ext cx="235495" cy="328468"/>
          </a:xfrm>
          <a:prstGeom prst="chevron">
            <a:avLst>
              <a:gd name="adj" fmla="val 60698"/>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2284117" y="1461264"/>
            <a:ext cx="4335873" cy="271135"/>
          </a:xfrm>
          <a:prstGeom prst="rect">
            <a:avLst/>
          </a:prstGeom>
          <a:noFill/>
          <a:ln cap="sq">
            <a:noFill/>
          </a:ln>
          <a:effectLst/>
        </p:spPr>
        <p:txBody>
          <a:bodyPr vert="horz" wrap="square" lIns="85039" tIns="42520" rIns="85039" bIns="42520" rtlCol="0" anchor="ctr"/>
          <a:lstStyle/>
          <a:p>
            <a:pPr algn="l">
              <a:lnSpc>
                <a:spcPct val="140000"/>
              </a:lnSpc>
            </a:pPr>
            <a:r>
              <a:rPr kumimoji="1" lang="en-US" altLang="zh-CN" sz="1600">
                <a:ln w="12700">
                  <a:noFill/>
                </a:ln>
                <a:solidFill>
                  <a:srgbClr val="F0A22E">
                    <a:alpha val="100000"/>
                  </a:srgbClr>
                </a:solidFill>
                <a:latin typeface="Source Han Sans CN Bold"/>
                <a:ea typeface="Source Han Sans CN Bold"/>
                <a:cs typeface="Source Han Sans CN Bold"/>
              </a:rPr>
              <a:t>叠字起笔</a:t>
            </a:r>
            <a:endParaRPr kumimoji="1" lang="zh-CN" altLang="en-US"/>
          </a:p>
        </p:txBody>
      </p:sp>
      <p:sp>
        <p:nvSpPr>
          <p:cNvPr id="10" name="标题 1"/>
          <p:cNvSpPr txBox="1"/>
          <p:nvPr/>
        </p:nvSpPr>
        <p:spPr>
          <a:xfrm rot="0" flipH="0" flipV="0">
            <a:off x="1191917" y="2020064"/>
            <a:ext cx="1160873" cy="537835"/>
          </a:xfrm>
          <a:prstGeom prst="rect">
            <a:avLst/>
          </a:prstGeom>
          <a:noFill/>
          <a:ln cap="sq">
            <a:noFill/>
          </a:ln>
          <a:effectLst/>
        </p:spPr>
        <p:txBody>
          <a:bodyPr vert="horz" wrap="square" lIns="85039" tIns="42520" rIns="85039" bIns="42520" rtlCol="0" anchor="ctr"/>
          <a:lstStyle/>
          <a:p>
            <a:pPr algn="ctr">
              <a:lnSpc>
                <a:spcPct val="140000"/>
              </a:lnSpc>
            </a:pPr>
            <a:r>
              <a:rPr kumimoji="1" lang="en-US" altLang="zh-CN" sz="3200">
                <a:ln w="12700">
                  <a:noFill/>
                </a:ln>
                <a:solidFill>
                  <a:srgbClr val="FFFFFF">
                    <a:alpha val="100000"/>
                  </a:srgbClr>
                </a:solidFill>
                <a:latin typeface="OPPOSans B"/>
                <a:ea typeface="OPPOSans B"/>
                <a:cs typeface="OPPOSans B"/>
              </a:rPr>
              <a:t>01</a:t>
            </a:r>
            <a:endParaRPr kumimoji="1" lang="zh-CN" altLang="en-US"/>
          </a:p>
        </p:txBody>
      </p:sp>
      <p:sp>
        <p:nvSpPr>
          <p:cNvPr id="11" name="标题 1"/>
          <p:cNvSpPr txBox="1"/>
          <p:nvPr/>
        </p:nvSpPr>
        <p:spPr>
          <a:xfrm rot="0" flipH="0" flipV="0">
            <a:off x="1365253" y="3896549"/>
            <a:ext cx="5397006" cy="2144277"/>
          </a:xfrm>
          <a:prstGeom prst="roundRect">
            <a:avLst>
              <a:gd name="adj" fmla="val 5497"/>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2155361" y="3896549"/>
            <a:ext cx="4517389" cy="2156977"/>
          </a:xfrm>
          <a:prstGeom prst="roundRect">
            <a:avLst>
              <a:gd name="adj" fmla="val 2711"/>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2284117" y="4547364"/>
            <a:ext cx="4335873" cy="1388735"/>
          </a:xfrm>
          <a:prstGeom prst="rect">
            <a:avLst/>
          </a:prstGeom>
          <a:noFill/>
          <a:ln cap="sq">
            <a:noFill/>
          </a:ln>
          <a:effectLst/>
        </p:spPr>
        <p:txBody>
          <a:bodyPr vert="horz" wrap="square" lIns="85039" tIns="42520" rIns="85039" bIns="42520" rtlCol="0" anchor="t"/>
          <a:lstStyle/>
          <a:p>
            <a:pPr algn="l">
              <a:lnSpc>
                <a:spcPct val="150000"/>
              </a:lnSpc>
            </a:pPr>
            <a:r>
              <a:rPr kumimoji="1" lang="en-US" altLang="zh-CN" sz="983">
                <a:ln w="12700">
                  <a:noFill/>
                </a:ln>
                <a:solidFill>
                  <a:srgbClr val="000000">
                    <a:alpha val="100000"/>
                  </a:srgbClr>
                </a:solidFill>
                <a:latin typeface="Source Han Sans"/>
                <a:ea typeface="Source Han Sans"/>
                <a:cs typeface="Source Han Sans"/>
              </a:rPr>
              <a:t>全词以“愁”为眼，通过对淡酒、雁、黄花等凄凉意象的描写，层层渲染愁绪。“三杯两盏淡酒，怎敌他、晚来风急”“雁过也，正伤心，却是旧时相识”“满地黄花堆积，憔悴损，如今有谁堪摘”，这些意象生动形象地描绘出了李清照内心的孤独和凄凉。
李清照通过对这些意象的细腻描写，使愁绪更加具体而生动，使读者能够更加深刻地感受到她的内心世界。这种层层渲染的手法使全词的情感更加丰富，意境更加凄美。</a:t>
            </a:r>
            <a:endParaRPr kumimoji="1" lang="zh-CN" altLang="en-US"/>
          </a:p>
        </p:txBody>
      </p:sp>
      <p:sp>
        <p:nvSpPr>
          <p:cNvPr id="14" name="标题 1"/>
          <p:cNvSpPr txBox="1"/>
          <p:nvPr/>
        </p:nvSpPr>
        <p:spPr>
          <a:xfrm rot="0" flipH="0" flipV="0">
            <a:off x="5955662" y="4135818"/>
            <a:ext cx="235495" cy="328468"/>
          </a:xfrm>
          <a:prstGeom prst="chevron">
            <a:avLst>
              <a:gd name="adj" fmla="val 60698"/>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6111951" y="4135818"/>
            <a:ext cx="235495" cy="328468"/>
          </a:xfrm>
          <a:prstGeom prst="chevron">
            <a:avLst>
              <a:gd name="adj" fmla="val 60698"/>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2284117" y="4153664"/>
            <a:ext cx="4335873" cy="271135"/>
          </a:xfrm>
          <a:prstGeom prst="rect">
            <a:avLst/>
          </a:prstGeom>
          <a:noFill/>
          <a:ln cap="sq">
            <a:noFill/>
          </a:ln>
          <a:effectLst/>
        </p:spPr>
        <p:txBody>
          <a:bodyPr vert="horz" wrap="square" lIns="85039" tIns="42520" rIns="85039" bIns="42520" rtlCol="0" anchor="ctr"/>
          <a:lstStyle/>
          <a:p>
            <a:pPr algn="l">
              <a:lnSpc>
                <a:spcPct val="140000"/>
              </a:lnSpc>
            </a:pPr>
            <a:r>
              <a:rPr kumimoji="1" lang="en-US" altLang="zh-CN" sz="1600">
                <a:ln w="12700">
                  <a:noFill/>
                </a:ln>
                <a:solidFill>
                  <a:srgbClr val="F0A22E">
                    <a:alpha val="100000"/>
                  </a:srgbClr>
                </a:solidFill>
                <a:latin typeface="Source Han Sans CN Bold"/>
                <a:ea typeface="Source Han Sans CN Bold"/>
                <a:cs typeface="Source Han Sans CN Bold"/>
              </a:rPr>
              <a:t>层层渲染</a:t>
            </a:r>
            <a:endParaRPr kumimoji="1" lang="zh-CN" altLang="en-US"/>
          </a:p>
        </p:txBody>
      </p:sp>
      <p:sp>
        <p:nvSpPr>
          <p:cNvPr id="17" name="标题 1"/>
          <p:cNvSpPr txBox="1"/>
          <p:nvPr/>
        </p:nvSpPr>
        <p:spPr>
          <a:xfrm rot="0" flipH="0" flipV="0">
            <a:off x="1191917" y="4712464"/>
            <a:ext cx="1160873" cy="537835"/>
          </a:xfrm>
          <a:prstGeom prst="rect">
            <a:avLst/>
          </a:prstGeom>
          <a:noFill/>
          <a:ln cap="sq">
            <a:noFill/>
          </a:ln>
          <a:effectLst/>
        </p:spPr>
        <p:txBody>
          <a:bodyPr vert="horz" wrap="square" lIns="85039" tIns="42520" rIns="85039" bIns="42520" rtlCol="0" anchor="ctr"/>
          <a:lstStyle/>
          <a:p>
            <a:pPr algn="ctr">
              <a:lnSpc>
                <a:spcPct val="140000"/>
              </a:lnSpc>
            </a:pPr>
            <a:r>
              <a:rPr kumimoji="1" lang="en-US" altLang="zh-CN" sz="3200">
                <a:ln w="12700">
                  <a:noFill/>
                </a:ln>
                <a:solidFill>
                  <a:srgbClr val="FFFFFF">
                    <a:alpha val="100000"/>
                  </a:srgbClr>
                </a:solidFill>
                <a:latin typeface="OPPOSans B"/>
                <a:ea typeface="OPPOSans B"/>
                <a:cs typeface="OPPOSans B"/>
              </a:rPr>
              <a:t>02</a:t>
            </a:r>
            <a:endParaRPr kumimoji="1" lang="zh-CN" altLang="en-US"/>
          </a:p>
        </p:txBody>
      </p:sp>
      <p:sp>
        <p:nvSpPr>
          <p:cNvPr id="18"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文本结构</a:t>
            </a:r>
            <a:endParaRPr kumimoji="1" lang="zh-CN" altLang="en-US"/>
          </a:p>
        </p:txBody>
      </p:sp>
      <p:cxnSp>
        <p:nvCxnSpPr>
          <p:cNvPr id="19"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20" name=""/>
          <p:cNvGrpSpPr/>
          <p:nvPr/>
        </p:nvGrpSpPr>
        <p:grpSpPr>
          <a:xfrm>
            <a:off x="203200" y="561165"/>
            <a:ext cx="381000" cy="158750"/>
            <a:chOff x="203200" y="561165"/>
            <a:chExt cx="381000" cy="158750"/>
          </a:xfrm>
        </p:grpSpPr>
        <p:sp>
          <p:nvSpPr>
            <p:cNvPr id="21"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
          <p:cNvPicPr>
            <a:picLocks noChangeAspect="1"/>
          </p:cNvPicPr>
          <p:nvPr/>
        </p:nvPicPr>
        <p:blipFill>
          <a:blip r:embed="rId2">
            <a:alphaModFix amt="100000"/>
          </a:blip>
          <a:srcRect l="38155" t="3275" r="34948" b="3275"/>
          <a:stretch>
            <a:fillRect/>
          </a:stretch>
        </p:blipFill>
        <p:spPr>
          <a:xfrm rot="0" flipH="0" flipV="0">
            <a:off x="9365366" y="1576289"/>
            <a:ext cx="2280535" cy="5281711"/>
          </a:xfrm>
          <a:custGeom>
            <a:avLst/>
            <a:gdLst/>
            <a:rect l="l" t="t" r="r" b="b"/>
            <a:pathLst>
              <a:path w="2090035" h="4840514">
                <a:moveTo>
                  <a:pt x="0" y="0"/>
                </a:moveTo>
                <a:lnTo>
                  <a:pt x="2090035" y="0"/>
                </a:lnTo>
                <a:lnTo>
                  <a:pt x="2090035" y="4840514"/>
                </a:lnTo>
                <a:lnTo>
                  <a:pt x="0" y="4840514"/>
                </a:lnTo>
                <a:lnTo>
                  <a:pt x="0" y="0"/>
                </a:lnTo>
                <a:close/>
              </a:path>
            </a:pathLst>
          </a:custGeom>
          <a:noFill/>
          <a:ln>
            <a:noFill/>
          </a:ln>
        </p:spPr>
      </p:pic>
      <p:sp>
        <p:nvSpPr>
          <p:cNvPr id="4" name="标题 1"/>
          <p:cNvSpPr txBox="1"/>
          <p:nvPr/>
        </p:nvSpPr>
        <p:spPr>
          <a:xfrm rot="0" flipH="1" flipV="0">
            <a:off x="8229516" y="38100"/>
            <a:ext cx="1576470" cy="203454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60400" y="2306320"/>
            <a:ext cx="2913062" cy="3294380"/>
          </a:xfrm>
          <a:prstGeom prst="rect">
            <a:avLst/>
          </a:prstGeom>
          <a:solidFill>
            <a:schemeClr val="bg1"/>
          </a:solidFill>
          <a:ln w="3175" cap="sq">
            <a:solidFill>
              <a:schemeClr val="accent1"/>
            </a:solidFill>
          </a:ln>
          <a:effectLst>
            <a:outerShdw dist="0" blurRad="190500" dir="0" sx="101000" sy="101000" kx="0" ky="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6" name="标题 1"/>
          <p:cNvSpPr txBox="1"/>
          <p:nvPr/>
        </p:nvSpPr>
        <p:spPr>
          <a:xfrm rot="0" flipH="0" flipV="0">
            <a:off x="3776662" y="2306320"/>
            <a:ext cx="2913062" cy="3294380"/>
          </a:xfrm>
          <a:prstGeom prst="rect">
            <a:avLst/>
          </a:prstGeom>
          <a:solidFill>
            <a:schemeClr val="bg1"/>
          </a:solidFill>
          <a:ln w="3175" cap="sq">
            <a:solidFill>
              <a:schemeClr val="accent1"/>
            </a:solidFill>
          </a:ln>
          <a:effectLst>
            <a:outerShdw dist="0" blurRad="190500" dir="0" sx="101000" sy="101000" kx="0" ky="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7" name="标题 1"/>
          <p:cNvSpPr txBox="1"/>
          <p:nvPr/>
        </p:nvSpPr>
        <p:spPr>
          <a:xfrm rot="0" flipH="0" flipV="0">
            <a:off x="6892924" y="2306320"/>
            <a:ext cx="2913062" cy="3294380"/>
          </a:xfrm>
          <a:prstGeom prst="rect">
            <a:avLst/>
          </a:prstGeom>
          <a:solidFill>
            <a:schemeClr val="bg1"/>
          </a:solidFill>
          <a:ln w="3175" cap="sq">
            <a:solidFill>
              <a:schemeClr val="accent1"/>
            </a:solidFill>
          </a:ln>
          <a:effectLst>
            <a:outerShdw dist="0" blurRad="190500" dir="0" sx="101000" sy="101000" kx="0" ky="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cxnSp>
        <p:nvCxnSpPr>
          <p:cNvPr id="8" name="标题 1"/>
          <p:cNvCxnSpPr/>
          <p:nvPr/>
        </p:nvCxnSpPr>
        <p:spPr>
          <a:xfrm rot="0" flipH="0" flipV="0">
            <a:off x="2006645" y="3330884"/>
            <a:ext cx="220573" cy="0"/>
          </a:xfrm>
          <a:prstGeom prst="line">
            <a:avLst/>
          </a:prstGeom>
          <a:noFill/>
          <a:ln w="34925" cap="rnd">
            <a:solidFill>
              <a:schemeClr val="accent1"/>
            </a:solidFill>
            <a:round/>
          </a:ln>
        </p:spPr>
      </p:cxnSp>
      <p:sp>
        <p:nvSpPr>
          <p:cNvPr id="9" name="标题 1"/>
          <p:cNvSpPr txBox="1"/>
          <p:nvPr/>
        </p:nvSpPr>
        <p:spPr>
          <a:xfrm rot="0" flipH="0" flipV="0">
            <a:off x="865823" y="2463800"/>
            <a:ext cx="2502218" cy="718998"/>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亡国之痛</a:t>
            </a:r>
            <a:endParaRPr kumimoji="1" lang="zh-CN" altLang="en-US"/>
          </a:p>
        </p:txBody>
      </p:sp>
      <p:sp>
        <p:nvSpPr>
          <p:cNvPr id="10" name="标题 1"/>
          <p:cNvSpPr txBox="1"/>
          <p:nvPr/>
        </p:nvSpPr>
        <p:spPr>
          <a:xfrm rot="0" flipH="0" flipV="0">
            <a:off x="865823" y="3474838"/>
            <a:ext cx="2502218" cy="1942977"/>
          </a:xfrm>
          <a:prstGeom prst="rect">
            <a:avLst/>
          </a:prstGeom>
          <a:noFill/>
          <a:ln>
            <a:noFill/>
          </a:ln>
        </p:spPr>
        <p:txBody>
          <a:bodyPr vert="horz" wrap="square" lIns="0" tIns="0" rIns="0" bIns="0" rtlCol="0" anchor="t"/>
          <a:lstStyle/>
          <a:p>
            <a:pPr algn="ctr">
              <a:lnSpc>
                <a:spcPct val="150000"/>
              </a:lnSpc>
            </a:pPr>
            <a:r>
              <a:rPr kumimoji="1" lang="en-US" altLang="zh-CN" sz="982">
                <a:ln w="12700">
                  <a:noFill/>
                </a:ln>
                <a:solidFill>
                  <a:srgbClr val="404040">
                    <a:alpha val="100000"/>
                  </a:srgbClr>
                </a:solidFill>
                <a:latin typeface="Source Han Sans"/>
                <a:ea typeface="Source Han Sans"/>
                <a:cs typeface="Source Han Sans"/>
              </a:rPr>
              <a:t>李清照在《声声慢·寻寻觅觅》中表达了对北宋灭亡的悲痛之情。她通过对往昔美好生活的回忆和对现实凄凉生活的对比，抒发了对国家命运的忧虑和对亡国之痛的感慨。
李清照的词作中充满了对国家命运的关切和对民族未来的担忧，她以一个女性词人的独特视角，反映了那个时代的社会现实和文人的精神状态。这种亡国之痛不仅使全词的情感更加深沉，也体现了李清照作为文人的爱国情怀。</a:t>
            </a:r>
            <a:endParaRPr kumimoji="1" lang="zh-CN" altLang="en-US"/>
          </a:p>
        </p:txBody>
      </p:sp>
      <p:cxnSp>
        <p:nvCxnSpPr>
          <p:cNvPr id="11" name="标题 1"/>
          <p:cNvCxnSpPr/>
          <p:nvPr/>
        </p:nvCxnSpPr>
        <p:spPr>
          <a:xfrm rot="0" flipH="0" flipV="0">
            <a:off x="5122907" y="3330884"/>
            <a:ext cx="220573" cy="0"/>
          </a:xfrm>
          <a:prstGeom prst="line">
            <a:avLst/>
          </a:prstGeom>
          <a:noFill/>
          <a:ln w="34925" cap="rnd">
            <a:solidFill>
              <a:schemeClr val="accent1"/>
            </a:solidFill>
            <a:round/>
          </a:ln>
        </p:spPr>
      </p:cxnSp>
      <p:sp>
        <p:nvSpPr>
          <p:cNvPr id="12" name="标题 1"/>
          <p:cNvSpPr txBox="1"/>
          <p:nvPr/>
        </p:nvSpPr>
        <p:spPr>
          <a:xfrm rot="0" flipH="0" flipV="0">
            <a:off x="3982084" y="2461270"/>
            <a:ext cx="2502218" cy="721528"/>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丧夫之哀</a:t>
            </a:r>
            <a:endParaRPr kumimoji="1" lang="zh-CN" altLang="en-US"/>
          </a:p>
        </p:txBody>
      </p:sp>
      <p:sp>
        <p:nvSpPr>
          <p:cNvPr id="13" name="标题 1"/>
          <p:cNvSpPr txBox="1"/>
          <p:nvPr/>
        </p:nvSpPr>
        <p:spPr>
          <a:xfrm rot="0" flipH="0" flipV="0">
            <a:off x="3982084" y="3474838"/>
            <a:ext cx="2502218" cy="1942977"/>
          </a:xfrm>
          <a:prstGeom prst="rect">
            <a:avLst/>
          </a:prstGeom>
          <a:noFill/>
          <a:ln>
            <a:noFill/>
          </a:ln>
        </p:spPr>
        <p:txBody>
          <a:bodyPr vert="horz" wrap="square" lIns="0" tIns="0" rIns="0" bIns="0" rtlCol="0" anchor="t"/>
          <a:lstStyle/>
          <a:p>
            <a:pPr algn="ctr">
              <a:lnSpc>
                <a:spcPct val="150000"/>
              </a:lnSpc>
            </a:pPr>
            <a:r>
              <a:rPr kumimoji="1" lang="en-US" altLang="zh-CN" sz="982">
                <a:ln w="12700">
                  <a:noFill/>
                </a:ln>
                <a:solidFill>
                  <a:srgbClr val="404040">
                    <a:alpha val="100000"/>
                  </a:srgbClr>
                </a:solidFill>
                <a:latin typeface="Source Han Sans"/>
                <a:ea typeface="Source Han Sans"/>
                <a:cs typeface="Source Han Sans"/>
              </a:rPr>
              <a:t>这首词是李清照在丈夫赵明诚病逝后创作的，表达了她对亡夫的深切思念和无尽哀伤。“雁过也，正伤心，却是旧时相识”，旧时的雁儿飞过，勾起了她对亡夫的思念，使她更加伤心欲绝。
李清照与赵明诚夫妻感情深厚，赵明诚的病逝使她失去了生活的精神支柱。她在词中通过对亡夫的思念，表达了对夫妻情深的珍视和对命运的无奈，使全词的情感更加真挚而动人。</a:t>
            </a:r>
            <a:endParaRPr kumimoji="1" lang="zh-CN" altLang="en-US"/>
          </a:p>
        </p:txBody>
      </p:sp>
      <p:cxnSp>
        <p:nvCxnSpPr>
          <p:cNvPr id="14" name="标题 1"/>
          <p:cNvCxnSpPr/>
          <p:nvPr/>
        </p:nvCxnSpPr>
        <p:spPr>
          <a:xfrm rot="0" flipH="0" flipV="0">
            <a:off x="8239169" y="3330884"/>
            <a:ext cx="220573" cy="0"/>
          </a:xfrm>
          <a:prstGeom prst="line">
            <a:avLst/>
          </a:prstGeom>
          <a:noFill/>
          <a:ln w="34925" cap="rnd">
            <a:solidFill>
              <a:schemeClr val="accent1"/>
            </a:solidFill>
            <a:round/>
          </a:ln>
        </p:spPr>
      </p:cxnSp>
      <p:sp>
        <p:nvSpPr>
          <p:cNvPr id="15" name="标题 1"/>
          <p:cNvSpPr txBox="1"/>
          <p:nvPr/>
        </p:nvSpPr>
        <p:spPr>
          <a:xfrm rot="0" flipH="0" flipV="0">
            <a:off x="7098347" y="2461270"/>
            <a:ext cx="2502218" cy="721528"/>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漂泊之苦</a:t>
            </a:r>
            <a:endParaRPr kumimoji="1" lang="zh-CN" altLang="en-US"/>
          </a:p>
        </p:txBody>
      </p:sp>
      <p:sp>
        <p:nvSpPr>
          <p:cNvPr id="16" name="标题 1"/>
          <p:cNvSpPr txBox="1"/>
          <p:nvPr/>
        </p:nvSpPr>
        <p:spPr>
          <a:xfrm rot="0" flipH="0" flipV="0">
            <a:off x="7098347" y="3474838"/>
            <a:ext cx="2502218" cy="1942977"/>
          </a:xfrm>
          <a:prstGeom prst="rect">
            <a:avLst/>
          </a:prstGeom>
          <a:noFill/>
          <a:ln>
            <a:noFill/>
          </a:ln>
        </p:spPr>
        <p:txBody>
          <a:bodyPr vert="horz" wrap="square" lIns="0" tIns="0" rIns="0" bIns="0" rtlCol="0" anchor="t"/>
          <a:lstStyle/>
          <a:p>
            <a:pPr algn="ctr">
              <a:lnSpc>
                <a:spcPct val="150000"/>
              </a:lnSpc>
            </a:pPr>
            <a:r>
              <a:rPr kumimoji="1" lang="en-US" altLang="zh-CN" sz="982">
                <a:ln w="12700">
                  <a:noFill/>
                </a:ln>
                <a:solidFill>
                  <a:srgbClr val="404040">
                    <a:alpha val="100000"/>
                  </a:srgbClr>
                </a:solidFill>
                <a:latin typeface="Source Han Sans"/>
                <a:ea typeface="Source Han Sans"/>
                <a:cs typeface="Source Han Sans"/>
              </a:rPr>
              <a:t>李清照在晚年流寓江南，生活困苦，心情凄凉。她在《声声慢·寻寻觅觅》中表达了对漂泊生活的无奈和痛苦。“三杯两盏淡酒，怎敌他、晚来风急”，淡酒难敌风急，象征着她在漂泊生活中难以抵御的孤独和凄凉。
李清照的漂泊之苦不仅体现在生活的困苦上，更体现在精神上的孤独和无助。她在词中通过对漂泊生活的描写，表达了对往昔美好生活的怀念和对现实生活的无奈，使全词的情感更加深沉而真挚。</a:t>
            </a:r>
            <a:endParaRPr kumimoji="1" lang="zh-CN" altLang="en-US"/>
          </a:p>
        </p:txBody>
      </p:sp>
      <p:grpSp>
        <p:nvGrpSpPr>
          <p:cNvPr id="17" name=""/>
          <p:cNvGrpSpPr/>
          <p:nvPr/>
        </p:nvGrpSpPr>
        <p:grpSpPr>
          <a:xfrm>
            <a:off x="668020" y="1905267"/>
            <a:ext cx="514063" cy="131413"/>
            <a:chOff x="668020" y="1905267"/>
            <a:chExt cx="514063" cy="131413"/>
          </a:xfrm>
        </p:grpSpPr>
        <p:sp>
          <p:nvSpPr>
            <p:cNvPr id="18" name="标题 1"/>
            <p:cNvSpPr txBox="1"/>
            <p:nvPr/>
          </p:nvSpPr>
          <p:spPr>
            <a:xfrm rot="0" flipH="0" flipV="0">
              <a:off x="668020" y="1905267"/>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19" name="标题 1"/>
            <p:cNvSpPr txBox="1"/>
            <p:nvPr/>
          </p:nvSpPr>
          <p:spPr>
            <a:xfrm rot="0" flipH="0" flipV="0">
              <a:off x="861625" y="1905268"/>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6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20" name="标题 1"/>
            <p:cNvSpPr txBox="1"/>
            <p:nvPr/>
          </p:nvSpPr>
          <p:spPr>
            <a:xfrm rot="0" flipH="0" flipV="0">
              <a:off x="1055229" y="1905268"/>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lnSpc>
                  <a:spcPct val="100000"/>
                </a:lnSpc>
              </a:pPr>
              <a:endParaRPr kumimoji="1" lang="zh-CN" altLang="en-US"/>
            </a:p>
          </p:txBody>
        </p:sp>
      </p:grpSp>
      <p:sp>
        <p:nvSpPr>
          <p:cNvPr id="21"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主题思想</a:t>
            </a:r>
            <a:endParaRPr kumimoji="1" lang="zh-CN" altLang="en-US"/>
          </a:p>
        </p:txBody>
      </p:sp>
      <p:cxnSp>
        <p:nvCxnSpPr>
          <p:cNvPr id="22"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23" name=""/>
          <p:cNvGrpSpPr/>
          <p:nvPr/>
        </p:nvGrpSpPr>
        <p:grpSpPr>
          <a:xfrm>
            <a:off x="203200" y="561165"/>
            <a:ext cx="381000" cy="158750"/>
            <a:chOff x="203200" y="561165"/>
            <a:chExt cx="381000" cy="158750"/>
          </a:xfrm>
        </p:grpSpPr>
        <p:sp>
          <p:nvSpPr>
            <p:cNvPr id="24"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1" flipV="0">
            <a:off x="0" y="-15596"/>
            <a:ext cx="1892796" cy="2025385"/>
          </a:xfrm>
          <a:custGeom>
            <a:avLst/>
            <a:gdLst>
              <a:gd name="connsiteX0" fmla="*/ 1878794 w 1910317"/>
              <a:gd name="connsiteY0" fmla="*/ 1981089 h 2044133"/>
              <a:gd name="connsiteX1" fmla="*/ 1910317 w 1910317"/>
              <a:gd name="connsiteY1" fmla="*/ 2012610 h 2044133"/>
              <a:gd name="connsiteX2" fmla="*/ 1878794 w 1910317"/>
              <a:gd name="connsiteY2" fmla="*/ 2044133 h 2044133"/>
              <a:gd name="connsiteX3" fmla="*/ 1847272 w 1910317"/>
              <a:gd name="connsiteY3" fmla="*/ 2012610 h 2044133"/>
              <a:gd name="connsiteX4" fmla="*/ 1878794 w 1910317"/>
              <a:gd name="connsiteY4" fmla="*/ 1981089 h 2044133"/>
              <a:gd name="connsiteX5" fmla="*/ 1760028 w 1910317"/>
              <a:gd name="connsiteY5" fmla="*/ 1981089 h 2044133"/>
              <a:gd name="connsiteX6" fmla="*/ 1791551 w 1910317"/>
              <a:gd name="connsiteY6" fmla="*/ 2012610 h 2044133"/>
              <a:gd name="connsiteX7" fmla="*/ 1760028 w 1910317"/>
              <a:gd name="connsiteY7" fmla="*/ 2044133 h 2044133"/>
              <a:gd name="connsiteX8" fmla="*/ 1728505 w 1910317"/>
              <a:gd name="connsiteY8" fmla="*/ 2012610 h 2044133"/>
              <a:gd name="connsiteX9" fmla="*/ 1760028 w 1910317"/>
              <a:gd name="connsiteY9" fmla="*/ 1981089 h 2044133"/>
              <a:gd name="connsiteX10" fmla="*/ 1627644 w 1910317"/>
              <a:gd name="connsiteY10" fmla="*/ 1981089 h 2044133"/>
              <a:gd name="connsiteX11" fmla="*/ 1659167 w 1910317"/>
              <a:gd name="connsiteY11" fmla="*/ 2012610 h 2044133"/>
              <a:gd name="connsiteX12" fmla="*/ 1627644 w 1910317"/>
              <a:gd name="connsiteY12" fmla="*/ 2044133 h 2044133"/>
              <a:gd name="connsiteX13" fmla="*/ 1596121 w 1910317"/>
              <a:gd name="connsiteY13" fmla="*/ 2012610 h 2044133"/>
              <a:gd name="connsiteX14" fmla="*/ 1627644 w 1910317"/>
              <a:gd name="connsiteY14" fmla="*/ 1981089 h 2044133"/>
              <a:gd name="connsiteX15" fmla="*/ 1508878 w 1910317"/>
              <a:gd name="connsiteY15" fmla="*/ 1981089 h 2044133"/>
              <a:gd name="connsiteX16" fmla="*/ 1540400 w 1910317"/>
              <a:gd name="connsiteY16" fmla="*/ 2012610 h 2044133"/>
              <a:gd name="connsiteX17" fmla="*/ 1508878 w 1910317"/>
              <a:gd name="connsiteY17" fmla="*/ 2044133 h 2044133"/>
              <a:gd name="connsiteX18" fmla="*/ 1477355 w 1910317"/>
              <a:gd name="connsiteY18" fmla="*/ 2012610 h 2044133"/>
              <a:gd name="connsiteX19" fmla="*/ 1508878 w 1910317"/>
              <a:gd name="connsiteY19" fmla="*/ 1981089 h 2044133"/>
              <a:gd name="connsiteX20" fmla="*/ 1383310 w 1910317"/>
              <a:gd name="connsiteY20" fmla="*/ 1981089 h 2044133"/>
              <a:gd name="connsiteX21" fmla="*/ 1414833 w 1910317"/>
              <a:gd name="connsiteY21" fmla="*/ 2012610 h 2044133"/>
              <a:gd name="connsiteX22" fmla="*/ 1383310 w 1910317"/>
              <a:gd name="connsiteY22" fmla="*/ 2044133 h 2044133"/>
              <a:gd name="connsiteX23" fmla="*/ 1351788 w 1910317"/>
              <a:gd name="connsiteY23" fmla="*/ 2012610 h 2044133"/>
              <a:gd name="connsiteX24" fmla="*/ 1383310 w 1910317"/>
              <a:gd name="connsiteY24" fmla="*/ 1981089 h 2044133"/>
              <a:gd name="connsiteX25" fmla="*/ 1264544 w 1910317"/>
              <a:gd name="connsiteY25" fmla="*/ 1981089 h 2044133"/>
              <a:gd name="connsiteX26" fmla="*/ 1296067 w 1910317"/>
              <a:gd name="connsiteY26" fmla="*/ 2012610 h 2044133"/>
              <a:gd name="connsiteX27" fmla="*/ 1264544 w 1910317"/>
              <a:gd name="connsiteY27" fmla="*/ 2044133 h 2044133"/>
              <a:gd name="connsiteX28" fmla="*/ 1233021 w 1910317"/>
              <a:gd name="connsiteY28" fmla="*/ 2012610 h 2044133"/>
              <a:gd name="connsiteX29" fmla="*/ 1264544 w 1910317"/>
              <a:gd name="connsiteY29" fmla="*/ 1981089 h 2044133"/>
              <a:gd name="connsiteX30" fmla="*/ 1132160 w 1910317"/>
              <a:gd name="connsiteY30" fmla="*/ 1981089 h 2044133"/>
              <a:gd name="connsiteX31" fmla="*/ 1163683 w 1910317"/>
              <a:gd name="connsiteY31" fmla="*/ 2012610 h 2044133"/>
              <a:gd name="connsiteX32" fmla="*/ 1132160 w 1910317"/>
              <a:gd name="connsiteY32" fmla="*/ 2044133 h 2044133"/>
              <a:gd name="connsiteX33" fmla="*/ 1100637 w 1910317"/>
              <a:gd name="connsiteY33" fmla="*/ 2012610 h 2044133"/>
              <a:gd name="connsiteX34" fmla="*/ 1132160 w 1910317"/>
              <a:gd name="connsiteY34" fmla="*/ 1981089 h 2044133"/>
              <a:gd name="connsiteX35" fmla="*/ 1013394 w 1910317"/>
              <a:gd name="connsiteY35" fmla="*/ 1981089 h 2044133"/>
              <a:gd name="connsiteX36" fmla="*/ 1044916 w 1910317"/>
              <a:gd name="connsiteY36" fmla="*/ 2012610 h 2044133"/>
              <a:gd name="connsiteX37" fmla="*/ 1013394 w 1910317"/>
              <a:gd name="connsiteY37" fmla="*/ 2044133 h 2044133"/>
              <a:gd name="connsiteX38" fmla="*/ 981871 w 1910317"/>
              <a:gd name="connsiteY38" fmla="*/ 2012610 h 2044133"/>
              <a:gd name="connsiteX39" fmla="*/ 1013394 w 1910317"/>
              <a:gd name="connsiteY39" fmla="*/ 1981089 h 2044133"/>
              <a:gd name="connsiteX40" fmla="*/ 896923 w 1910317"/>
              <a:gd name="connsiteY40" fmla="*/ 1981089 h 2044133"/>
              <a:gd name="connsiteX41" fmla="*/ 928446 w 1910317"/>
              <a:gd name="connsiteY41" fmla="*/ 2012610 h 2044133"/>
              <a:gd name="connsiteX42" fmla="*/ 896923 w 1910317"/>
              <a:gd name="connsiteY42" fmla="*/ 2044133 h 2044133"/>
              <a:gd name="connsiteX43" fmla="*/ 865400 w 1910317"/>
              <a:gd name="connsiteY43" fmla="*/ 2012610 h 2044133"/>
              <a:gd name="connsiteX44" fmla="*/ 896923 w 1910317"/>
              <a:gd name="connsiteY44" fmla="*/ 1981089 h 2044133"/>
              <a:gd name="connsiteX45" fmla="*/ 778157 w 1910317"/>
              <a:gd name="connsiteY45" fmla="*/ 1981089 h 2044133"/>
              <a:gd name="connsiteX46" fmla="*/ 809680 w 1910317"/>
              <a:gd name="connsiteY46" fmla="*/ 2012610 h 2044133"/>
              <a:gd name="connsiteX47" fmla="*/ 778157 w 1910317"/>
              <a:gd name="connsiteY47" fmla="*/ 2044133 h 2044133"/>
              <a:gd name="connsiteX48" fmla="*/ 746634 w 1910317"/>
              <a:gd name="connsiteY48" fmla="*/ 2012610 h 2044133"/>
              <a:gd name="connsiteX49" fmla="*/ 778157 w 1910317"/>
              <a:gd name="connsiteY49" fmla="*/ 1981089 h 2044133"/>
              <a:gd name="connsiteX50" fmla="*/ 645773 w 1910317"/>
              <a:gd name="connsiteY50" fmla="*/ 1981089 h 2044133"/>
              <a:gd name="connsiteX51" fmla="*/ 677296 w 1910317"/>
              <a:gd name="connsiteY51" fmla="*/ 2012610 h 2044133"/>
              <a:gd name="connsiteX52" fmla="*/ 645773 w 1910317"/>
              <a:gd name="connsiteY52" fmla="*/ 2044133 h 2044133"/>
              <a:gd name="connsiteX53" fmla="*/ 614250 w 1910317"/>
              <a:gd name="connsiteY53" fmla="*/ 2012610 h 2044133"/>
              <a:gd name="connsiteX54" fmla="*/ 645773 w 1910317"/>
              <a:gd name="connsiteY54" fmla="*/ 1981089 h 2044133"/>
              <a:gd name="connsiteX55" fmla="*/ 527007 w 1910317"/>
              <a:gd name="connsiteY55" fmla="*/ 1981089 h 2044133"/>
              <a:gd name="connsiteX56" fmla="*/ 558529 w 1910317"/>
              <a:gd name="connsiteY56" fmla="*/ 2012610 h 2044133"/>
              <a:gd name="connsiteX57" fmla="*/ 527007 w 1910317"/>
              <a:gd name="connsiteY57" fmla="*/ 2044133 h 2044133"/>
              <a:gd name="connsiteX58" fmla="*/ 495484 w 1910317"/>
              <a:gd name="connsiteY58" fmla="*/ 2012610 h 2044133"/>
              <a:gd name="connsiteX59" fmla="*/ 527007 w 1910317"/>
              <a:gd name="connsiteY59" fmla="*/ 1981089 h 2044133"/>
              <a:gd name="connsiteX60" fmla="*/ 401439 w 1910317"/>
              <a:gd name="connsiteY60" fmla="*/ 1981089 h 2044133"/>
              <a:gd name="connsiteX61" fmla="*/ 432962 w 1910317"/>
              <a:gd name="connsiteY61" fmla="*/ 2012610 h 2044133"/>
              <a:gd name="connsiteX62" fmla="*/ 401439 w 1910317"/>
              <a:gd name="connsiteY62" fmla="*/ 2044133 h 2044133"/>
              <a:gd name="connsiteX63" fmla="*/ 369917 w 1910317"/>
              <a:gd name="connsiteY63" fmla="*/ 2012610 h 2044133"/>
              <a:gd name="connsiteX64" fmla="*/ 401439 w 1910317"/>
              <a:gd name="connsiteY64" fmla="*/ 1981089 h 2044133"/>
              <a:gd name="connsiteX65" fmla="*/ 282673 w 1910317"/>
              <a:gd name="connsiteY65" fmla="*/ 1981089 h 2044133"/>
              <a:gd name="connsiteX66" fmla="*/ 314196 w 1910317"/>
              <a:gd name="connsiteY66" fmla="*/ 2012610 h 2044133"/>
              <a:gd name="connsiteX67" fmla="*/ 282673 w 1910317"/>
              <a:gd name="connsiteY67" fmla="*/ 2044133 h 2044133"/>
              <a:gd name="connsiteX68" fmla="*/ 251150 w 1910317"/>
              <a:gd name="connsiteY68" fmla="*/ 2012610 h 2044133"/>
              <a:gd name="connsiteX69" fmla="*/ 282673 w 1910317"/>
              <a:gd name="connsiteY69" fmla="*/ 1981089 h 2044133"/>
              <a:gd name="connsiteX70" fmla="*/ 150289 w 1910317"/>
              <a:gd name="connsiteY70" fmla="*/ 1981089 h 2044133"/>
              <a:gd name="connsiteX71" fmla="*/ 181812 w 1910317"/>
              <a:gd name="connsiteY71" fmla="*/ 2012610 h 2044133"/>
              <a:gd name="connsiteX72" fmla="*/ 150289 w 1910317"/>
              <a:gd name="connsiteY72" fmla="*/ 2044133 h 2044133"/>
              <a:gd name="connsiteX73" fmla="*/ 118766 w 1910317"/>
              <a:gd name="connsiteY73" fmla="*/ 2012610 h 2044133"/>
              <a:gd name="connsiteX74" fmla="*/ 150289 w 1910317"/>
              <a:gd name="connsiteY74" fmla="*/ 1981089 h 2044133"/>
              <a:gd name="connsiteX75" fmla="*/ 31523 w 1910317"/>
              <a:gd name="connsiteY75" fmla="*/ 1981089 h 2044133"/>
              <a:gd name="connsiteX76" fmla="*/ 63045 w 1910317"/>
              <a:gd name="connsiteY76" fmla="*/ 2012610 h 2044133"/>
              <a:gd name="connsiteX77" fmla="*/ 31523 w 1910317"/>
              <a:gd name="connsiteY77" fmla="*/ 2044133 h 2044133"/>
              <a:gd name="connsiteX78" fmla="*/ 0 w 1910317"/>
              <a:gd name="connsiteY78" fmla="*/ 2012610 h 2044133"/>
              <a:gd name="connsiteX79" fmla="*/ 31523 w 1910317"/>
              <a:gd name="connsiteY79" fmla="*/ 1981089 h 2044133"/>
              <a:gd name="connsiteX80" fmla="*/ 1878794 w 1910317"/>
              <a:gd name="connsiteY80" fmla="*/ 1863985 h 2044133"/>
              <a:gd name="connsiteX81" fmla="*/ 1910317 w 1910317"/>
              <a:gd name="connsiteY81" fmla="*/ 1895507 h 2044133"/>
              <a:gd name="connsiteX82" fmla="*/ 1878794 w 1910317"/>
              <a:gd name="connsiteY82" fmla="*/ 1927029 h 2044133"/>
              <a:gd name="connsiteX83" fmla="*/ 1847272 w 1910317"/>
              <a:gd name="connsiteY83" fmla="*/ 1895507 h 2044133"/>
              <a:gd name="connsiteX84" fmla="*/ 1878794 w 1910317"/>
              <a:gd name="connsiteY84" fmla="*/ 1863985 h 2044133"/>
              <a:gd name="connsiteX85" fmla="*/ 1760028 w 1910317"/>
              <a:gd name="connsiteY85" fmla="*/ 1863985 h 2044133"/>
              <a:gd name="connsiteX86" fmla="*/ 1791551 w 1910317"/>
              <a:gd name="connsiteY86" fmla="*/ 1895507 h 2044133"/>
              <a:gd name="connsiteX87" fmla="*/ 1760028 w 1910317"/>
              <a:gd name="connsiteY87" fmla="*/ 1927029 h 2044133"/>
              <a:gd name="connsiteX88" fmla="*/ 1728505 w 1910317"/>
              <a:gd name="connsiteY88" fmla="*/ 1895507 h 2044133"/>
              <a:gd name="connsiteX89" fmla="*/ 1760028 w 1910317"/>
              <a:gd name="connsiteY89" fmla="*/ 1863985 h 2044133"/>
              <a:gd name="connsiteX90" fmla="*/ 1627644 w 1910317"/>
              <a:gd name="connsiteY90" fmla="*/ 1863985 h 2044133"/>
              <a:gd name="connsiteX91" fmla="*/ 1659167 w 1910317"/>
              <a:gd name="connsiteY91" fmla="*/ 1895507 h 2044133"/>
              <a:gd name="connsiteX92" fmla="*/ 1627644 w 1910317"/>
              <a:gd name="connsiteY92" fmla="*/ 1927029 h 2044133"/>
              <a:gd name="connsiteX93" fmla="*/ 1596121 w 1910317"/>
              <a:gd name="connsiteY93" fmla="*/ 1895507 h 2044133"/>
              <a:gd name="connsiteX94" fmla="*/ 1627644 w 1910317"/>
              <a:gd name="connsiteY94" fmla="*/ 1863985 h 2044133"/>
              <a:gd name="connsiteX95" fmla="*/ 1508878 w 1910317"/>
              <a:gd name="connsiteY95" fmla="*/ 1863985 h 2044133"/>
              <a:gd name="connsiteX96" fmla="*/ 1540400 w 1910317"/>
              <a:gd name="connsiteY96" fmla="*/ 1895507 h 2044133"/>
              <a:gd name="connsiteX97" fmla="*/ 1508878 w 1910317"/>
              <a:gd name="connsiteY97" fmla="*/ 1927029 h 2044133"/>
              <a:gd name="connsiteX98" fmla="*/ 1477355 w 1910317"/>
              <a:gd name="connsiteY98" fmla="*/ 1895507 h 2044133"/>
              <a:gd name="connsiteX99" fmla="*/ 1508878 w 1910317"/>
              <a:gd name="connsiteY99" fmla="*/ 1863985 h 2044133"/>
              <a:gd name="connsiteX100" fmla="*/ 1383310 w 1910317"/>
              <a:gd name="connsiteY100" fmla="*/ 1863985 h 2044133"/>
              <a:gd name="connsiteX101" fmla="*/ 1414833 w 1910317"/>
              <a:gd name="connsiteY101" fmla="*/ 1895507 h 2044133"/>
              <a:gd name="connsiteX102" fmla="*/ 1383310 w 1910317"/>
              <a:gd name="connsiteY102" fmla="*/ 1927029 h 2044133"/>
              <a:gd name="connsiteX103" fmla="*/ 1351788 w 1910317"/>
              <a:gd name="connsiteY103" fmla="*/ 1895507 h 2044133"/>
              <a:gd name="connsiteX104" fmla="*/ 1383310 w 1910317"/>
              <a:gd name="connsiteY104" fmla="*/ 1863985 h 2044133"/>
              <a:gd name="connsiteX105" fmla="*/ 1264544 w 1910317"/>
              <a:gd name="connsiteY105" fmla="*/ 1863985 h 2044133"/>
              <a:gd name="connsiteX106" fmla="*/ 1296067 w 1910317"/>
              <a:gd name="connsiteY106" fmla="*/ 1895507 h 2044133"/>
              <a:gd name="connsiteX107" fmla="*/ 1264544 w 1910317"/>
              <a:gd name="connsiteY107" fmla="*/ 1927029 h 2044133"/>
              <a:gd name="connsiteX108" fmla="*/ 1233021 w 1910317"/>
              <a:gd name="connsiteY108" fmla="*/ 1895507 h 2044133"/>
              <a:gd name="connsiteX109" fmla="*/ 1264544 w 1910317"/>
              <a:gd name="connsiteY109" fmla="*/ 1863985 h 2044133"/>
              <a:gd name="connsiteX110" fmla="*/ 1132160 w 1910317"/>
              <a:gd name="connsiteY110" fmla="*/ 1863985 h 2044133"/>
              <a:gd name="connsiteX111" fmla="*/ 1163683 w 1910317"/>
              <a:gd name="connsiteY111" fmla="*/ 1895507 h 2044133"/>
              <a:gd name="connsiteX112" fmla="*/ 1132160 w 1910317"/>
              <a:gd name="connsiteY112" fmla="*/ 1927029 h 2044133"/>
              <a:gd name="connsiteX113" fmla="*/ 1100637 w 1910317"/>
              <a:gd name="connsiteY113" fmla="*/ 1895507 h 2044133"/>
              <a:gd name="connsiteX114" fmla="*/ 1132160 w 1910317"/>
              <a:gd name="connsiteY114" fmla="*/ 1863985 h 2044133"/>
              <a:gd name="connsiteX115" fmla="*/ 1013394 w 1910317"/>
              <a:gd name="connsiteY115" fmla="*/ 1863985 h 2044133"/>
              <a:gd name="connsiteX116" fmla="*/ 1044916 w 1910317"/>
              <a:gd name="connsiteY116" fmla="*/ 1895507 h 2044133"/>
              <a:gd name="connsiteX117" fmla="*/ 1013394 w 1910317"/>
              <a:gd name="connsiteY117" fmla="*/ 1927029 h 2044133"/>
              <a:gd name="connsiteX118" fmla="*/ 981871 w 1910317"/>
              <a:gd name="connsiteY118" fmla="*/ 1895507 h 2044133"/>
              <a:gd name="connsiteX119" fmla="*/ 1013394 w 1910317"/>
              <a:gd name="connsiteY119" fmla="*/ 1863985 h 2044133"/>
              <a:gd name="connsiteX120" fmla="*/ 896923 w 1910317"/>
              <a:gd name="connsiteY120" fmla="*/ 1863985 h 2044133"/>
              <a:gd name="connsiteX121" fmla="*/ 928446 w 1910317"/>
              <a:gd name="connsiteY121" fmla="*/ 1895507 h 2044133"/>
              <a:gd name="connsiteX122" fmla="*/ 896923 w 1910317"/>
              <a:gd name="connsiteY122" fmla="*/ 1927029 h 2044133"/>
              <a:gd name="connsiteX123" fmla="*/ 865400 w 1910317"/>
              <a:gd name="connsiteY123" fmla="*/ 1895507 h 2044133"/>
              <a:gd name="connsiteX124" fmla="*/ 896923 w 1910317"/>
              <a:gd name="connsiteY124" fmla="*/ 1863985 h 2044133"/>
              <a:gd name="connsiteX125" fmla="*/ 778157 w 1910317"/>
              <a:gd name="connsiteY125" fmla="*/ 1863985 h 2044133"/>
              <a:gd name="connsiteX126" fmla="*/ 809680 w 1910317"/>
              <a:gd name="connsiteY126" fmla="*/ 1895507 h 2044133"/>
              <a:gd name="connsiteX127" fmla="*/ 778157 w 1910317"/>
              <a:gd name="connsiteY127" fmla="*/ 1927029 h 2044133"/>
              <a:gd name="connsiteX128" fmla="*/ 746634 w 1910317"/>
              <a:gd name="connsiteY128" fmla="*/ 1895507 h 2044133"/>
              <a:gd name="connsiteX129" fmla="*/ 778157 w 1910317"/>
              <a:gd name="connsiteY129" fmla="*/ 1863985 h 2044133"/>
              <a:gd name="connsiteX130" fmla="*/ 645773 w 1910317"/>
              <a:gd name="connsiteY130" fmla="*/ 1863985 h 2044133"/>
              <a:gd name="connsiteX131" fmla="*/ 677296 w 1910317"/>
              <a:gd name="connsiteY131" fmla="*/ 1895507 h 2044133"/>
              <a:gd name="connsiteX132" fmla="*/ 645773 w 1910317"/>
              <a:gd name="connsiteY132" fmla="*/ 1927029 h 2044133"/>
              <a:gd name="connsiteX133" fmla="*/ 614250 w 1910317"/>
              <a:gd name="connsiteY133" fmla="*/ 1895507 h 2044133"/>
              <a:gd name="connsiteX134" fmla="*/ 645773 w 1910317"/>
              <a:gd name="connsiteY134" fmla="*/ 1863985 h 2044133"/>
              <a:gd name="connsiteX135" fmla="*/ 527007 w 1910317"/>
              <a:gd name="connsiteY135" fmla="*/ 1863985 h 2044133"/>
              <a:gd name="connsiteX136" fmla="*/ 558529 w 1910317"/>
              <a:gd name="connsiteY136" fmla="*/ 1895507 h 2044133"/>
              <a:gd name="connsiteX137" fmla="*/ 527007 w 1910317"/>
              <a:gd name="connsiteY137" fmla="*/ 1927029 h 2044133"/>
              <a:gd name="connsiteX138" fmla="*/ 495484 w 1910317"/>
              <a:gd name="connsiteY138" fmla="*/ 1895507 h 2044133"/>
              <a:gd name="connsiteX139" fmla="*/ 527007 w 1910317"/>
              <a:gd name="connsiteY139" fmla="*/ 1863985 h 2044133"/>
              <a:gd name="connsiteX140" fmla="*/ 401439 w 1910317"/>
              <a:gd name="connsiteY140" fmla="*/ 1863985 h 2044133"/>
              <a:gd name="connsiteX141" fmla="*/ 432962 w 1910317"/>
              <a:gd name="connsiteY141" fmla="*/ 1895507 h 2044133"/>
              <a:gd name="connsiteX142" fmla="*/ 401439 w 1910317"/>
              <a:gd name="connsiteY142" fmla="*/ 1927029 h 2044133"/>
              <a:gd name="connsiteX143" fmla="*/ 369917 w 1910317"/>
              <a:gd name="connsiteY143" fmla="*/ 1895507 h 2044133"/>
              <a:gd name="connsiteX144" fmla="*/ 401439 w 1910317"/>
              <a:gd name="connsiteY144" fmla="*/ 1863985 h 2044133"/>
              <a:gd name="connsiteX145" fmla="*/ 282673 w 1910317"/>
              <a:gd name="connsiteY145" fmla="*/ 1863985 h 2044133"/>
              <a:gd name="connsiteX146" fmla="*/ 314196 w 1910317"/>
              <a:gd name="connsiteY146" fmla="*/ 1895507 h 2044133"/>
              <a:gd name="connsiteX147" fmla="*/ 282673 w 1910317"/>
              <a:gd name="connsiteY147" fmla="*/ 1927029 h 2044133"/>
              <a:gd name="connsiteX148" fmla="*/ 251150 w 1910317"/>
              <a:gd name="connsiteY148" fmla="*/ 1895507 h 2044133"/>
              <a:gd name="connsiteX149" fmla="*/ 282673 w 1910317"/>
              <a:gd name="connsiteY149" fmla="*/ 1863985 h 2044133"/>
              <a:gd name="connsiteX150" fmla="*/ 150289 w 1910317"/>
              <a:gd name="connsiteY150" fmla="*/ 1863985 h 2044133"/>
              <a:gd name="connsiteX151" fmla="*/ 181812 w 1910317"/>
              <a:gd name="connsiteY151" fmla="*/ 1895507 h 2044133"/>
              <a:gd name="connsiteX152" fmla="*/ 150289 w 1910317"/>
              <a:gd name="connsiteY152" fmla="*/ 1927029 h 2044133"/>
              <a:gd name="connsiteX153" fmla="*/ 118766 w 1910317"/>
              <a:gd name="connsiteY153" fmla="*/ 1895507 h 2044133"/>
              <a:gd name="connsiteX154" fmla="*/ 150289 w 1910317"/>
              <a:gd name="connsiteY154" fmla="*/ 1863985 h 2044133"/>
              <a:gd name="connsiteX155" fmla="*/ 31523 w 1910317"/>
              <a:gd name="connsiteY155" fmla="*/ 1863985 h 2044133"/>
              <a:gd name="connsiteX156" fmla="*/ 63045 w 1910317"/>
              <a:gd name="connsiteY156" fmla="*/ 1895507 h 2044133"/>
              <a:gd name="connsiteX157" fmla="*/ 31523 w 1910317"/>
              <a:gd name="connsiteY157" fmla="*/ 1927029 h 2044133"/>
              <a:gd name="connsiteX158" fmla="*/ 0 w 1910317"/>
              <a:gd name="connsiteY158" fmla="*/ 1895507 h 2044133"/>
              <a:gd name="connsiteX159" fmla="*/ 31523 w 1910317"/>
              <a:gd name="connsiteY159" fmla="*/ 1863985 h 2044133"/>
              <a:gd name="connsiteX160" fmla="*/ 1878794 w 1910317"/>
              <a:gd name="connsiteY160" fmla="*/ 1746881 h 2044133"/>
              <a:gd name="connsiteX161" fmla="*/ 1910317 w 1910317"/>
              <a:gd name="connsiteY161" fmla="*/ 1778403 h 2044133"/>
              <a:gd name="connsiteX162" fmla="*/ 1878794 w 1910317"/>
              <a:gd name="connsiteY162" fmla="*/ 1809925 h 2044133"/>
              <a:gd name="connsiteX163" fmla="*/ 1847272 w 1910317"/>
              <a:gd name="connsiteY163" fmla="*/ 1778403 h 2044133"/>
              <a:gd name="connsiteX164" fmla="*/ 1878794 w 1910317"/>
              <a:gd name="connsiteY164" fmla="*/ 1746881 h 2044133"/>
              <a:gd name="connsiteX165" fmla="*/ 1760028 w 1910317"/>
              <a:gd name="connsiteY165" fmla="*/ 1746881 h 2044133"/>
              <a:gd name="connsiteX166" fmla="*/ 1791551 w 1910317"/>
              <a:gd name="connsiteY166" fmla="*/ 1778403 h 2044133"/>
              <a:gd name="connsiteX167" fmla="*/ 1760028 w 1910317"/>
              <a:gd name="connsiteY167" fmla="*/ 1809925 h 2044133"/>
              <a:gd name="connsiteX168" fmla="*/ 1728505 w 1910317"/>
              <a:gd name="connsiteY168" fmla="*/ 1778403 h 2044133"/>
              <a:gd name="connsiteX169" fmla="*/ 1760028 w 1910317"/>
              <a:gd name="connsiteY169" fmla="*/ 1746881 h 2044133"/>
              <a:gd name="connsiteX170" fmla="*/ 1627644 w 1910317"/>
              <a:gd name="connsiteY170" fmla="*/ 1746881 h 2044133"/>
              <a:gd name="connsiteX171" fmla="*/ 1659167 w 1910317"/>
              <a:gd name="connsiteY171" fmla="*/ 1778403 h 2044133"/>
              <a:gd name="connsiteX172" fmla="*/ 1627644 w 1910317"/>
              <a:gd name="connsiteY172" fmla="*/ 1809925 h 2044133"/>
              <a:gd name="connsiteX173" fmla="*/ 1596121 w 1910317"/>
              <a:gd name="connsiteY173" fmla="*/ 1778403 h 2044133"/>
              <a:gd name="connsiteX174" fmla="*/ 1627644 w 1910317"/>
              <a:gd name="connsiteY174" fmla="*/ 1746881 h 2044133"/>
              <a:gd name="connsiteX175" fmla="*/ 1508878 w 1910317"/>
              <a:gd name="connsiteY175" fmla="*/ 1746881 h 2044133"/>
              <a:gd name="connsiteX176" fmla="*/ 1540400 w 1910317"/>
              <a:gd name="connsiteY176" fmla="*/ 1778403 h 2044133"/>
              <a:gd name="connsiteX177" fmla="*/ 1508878 w 1910317"/>
              <a:gd name="connsiteY177" fmla="*/ 1809925 h 2044133"/>
              <a:gd name="connsiteX178" fmla="*/ 1477355 w 1910317"/>
              <a:gd name="connsiteY178" fmla="*/ 1778403 h 2044133"/>
              <a:gd name="connsiteX179" fmla="*/ 1508878 w 1910317"/>
              <a:gd name="connsiteY179" fmla="*/ 1746881 h 2044133"/>
              <a:gd name="connsiteX180" fmla="*/ 1383310 w 1910317"/>
              <a:gd name="connsiteY180" fmla="*/ 1746881 h 2044133"/>
              <a:gd name="connsiteX181" fmla="*/ 1414833 w 1910317"/>
              <a:gd name="connsiteY181" fmla="*/ 1778403 h 2044133"/>
              <a:gd name="connsiteX182" fmla="*/ 1383310 w 1910317"/>
              <a:gd name="connsiteY182" fmla="*/ 1809925 h 2044133"/>
              <a:gd name="connsiteX183" fmla="*/ 1351788 w 1910317"/>
              <a:gd name="connsiteY183" fmla="*/ 1778403 h 2044133"/>
              <a:gd name="connsiteX184" fmla="*/ 1383310 w 1910317"/>
              <a:gd name="connsiteY184" fmla="*/ 1746881 h 2044133"/>
              <a:gd name="connsiteX185" fmla="*/ 1264544 w 1910317"/>
              <a:gd name="connsiteY185" fmla="*/ 1746881 h 2044133"/>
              <a:gd name="connsiteX186" fmla="*/ 1296067 w 1910317"/>
              <a:gd name="connsiteY186" fmla="*/ 1778403 h 2044133"/>
              <a:gd name="connsiteX187" fmla="*/ 1264544 w 1910317"/>
              <a:gd name="connsiteY187" fmla="*/ 1809925 h 2044133"/>
              <a:gd name="connsiteX188" fmla="*/ 1233021 w 1910317"/>
              <a:gd name="connsiteY188" fmla="*/ 1778403 h 2044133"/>
              <a:gd name="connsiteX189" fmla="*/ 1264544 w 1910317"/>
              <a:gd name="connsiteY189" fmla="*/ 1746881 h 2044133"/>
              <a:gd name="connsiteX190" fmla="*/ 1132160 w 1910317"/>
              <a:gd name="connsiteY190" fmla="*/ 1746881 h 2044133"/>
              <a:gd name="connsiteX191" fmla="*/ 1163683 w 1910317"/>
              <a:gd name="connsiteY191" fmla="*/ 1778403 h 2044133"/>
              <a:gd name="connsiteX192" fmla="*/ 1132160 w 1910317"/>
              <a:gd name="connsiteY192" fmla="*/ 1809925 h 2044133"/>
              <a:gd name="connsiteX193" fmla="*/ 1100637 w 1910317"/>
              <a:gd name="connsiteY193" fmla="*/ 1778403 h 2044133"/>
              <a:gd name="connsiteX194" fmla="*/ 1132160 w 1910317"/>
              <a:gd name="connsiteY194" fmla="*/ 1746881 h 2044133"/>
              <a:gd name="connsiteX195" fmla="*/ 1013394 w 1910317"/>
              <a:gd name="connsiteY195" fmla="*/ 1746881 h 2044133"/>
              <a:gd name="connsiteX196" fmla="*/ 1044916 w 1910317"/>
              <a:gd name="connsiteY196" fmla="*/ 1778403 h 2044133"/>
              <a:gd name="connsiteX197" fmla="*/ 1013394 w 1910317"/>
              <a:gd name="connsiteY197" fmla="*/ 1809925 h 2044133"/>
              <a:gd name="connsiteX198" fmla="*/ 981871 w 1910317"/>
              <a:gd name="connsiteY198" fmla="*/ 1778403 h 2044133"/>
              <a:gd name="connsiteX199" fmla="*/ 1013394 w 1910317"/>
              <a:gd name="connsiteY199" fmla="*/ 1746881 h 2044133"/>
              <a:gd name="connsiteX200" fmla="*/ 896923 w 1910317"/>
              <a:gd name="connsiteY200" fmla="*/ 1746881 h 2044133"/>
              <a:gd name="connsiteX201" fmla="*/ 928446 w 1910317"/>
              <a:gd name="connsiteY201" fmla="*/ 1778403 h 2044133"/>
              <a:gd name="connsiteX202" fmla="*/ 896923 w 1910317"/>
              <a:gd name="connsiteY202" fmla="*/ 1809925 h 2044133"/>
              <a:gd name="connsiteX203" fmla="*/ 865400 w 1910317"/>
              <a:gd name="connsiteY203" fmla="*/ 1778403 h 2044133"/>
              <a:gd name="connsiteX204" fmla="*/ 896923 w 1910317"/>
              <a:gd name="connsiteY204" fmla="*/ 1746881 h 2044133"/>
              <a:gd name="connsiteX205" fmla="*/ 778157 w 1910317"/>
              <a:gd name="connsiteY205" fmla="*/ 1746881 h 2044133"/>
              <a:gd name="connsiteX206" fmla="*/ 809680 w 1910317"/>
              <a:gd name="connsiteY206" fmla="*/ 1778403 h 2044133"/>
              <a:gd name="connsiteX207" fmla="*/ 778157 w 1910317"/>
              <a:gd name="connsiteY207" fmla="*/ 1809925 h 2044133"/>
              <a:gd name="connsiteX208" fmla="*/ 746634 w 1910317"/>
              <a:gd name="connsiteY208" fmla="*/ 1778403 h 2044133"/>
              <a:gd name="connsiteX209" fmla="*/ 778157 w 1910317"/>
              <a:gd name="connsiteY209" fmla="*/ 1746881 h 2044133"/>
              <a:gd name="connsiteX210" fmla="*/ 645773 w 1910317"/>
              <a:gd name="connsiteY210" fmla="*/ 1746881 h 2044133"/>
              <a:gd name="connsiteX211" fmla="*/ 677296 w 1910317"/>
              <a:gd name="connsiteY211" fmla="*/ 1778403 h 2044133"/>
              <a:gd name="connsiteX212" fmla="*/ 645773 w 1910317"/>
              <a:gd name="connsiteY212" fmla="*/ 1809925 h 2044133"/>
              <a:gd name="connsiteX213" fmla="*/ 614250 w 1910317"/>
              <a:gd name="connsiteY213" fmla="*/ 1778403 h 2044133"/>
              <a:gd name="connsiteX214" fmla="*/ 645773 w 1910317"/>
              <a:gd name="connsiteY214" fmla="*/ 1746881 h 2044133"/>
              <a:gd name="connsiteX215" fmla="*/ 527007 w 1910317"/>
              <a:gd name="connsiteY215" fmla="*/ 1746881 h 2044133"/>
              <a:gd name="connsiteX216" fmla="*/ 558529 w 1910317"/>
              <a:gd name="connsiteY216" fmla="*/ 1778403 h 2044133"/>
              <a:gd name="connsiteX217" fmla="*/ 527007 w 1910317"/>
              <a:gd name="connsiteY217" fmla="*/ 1809925 h 2044133"/>
              <a:gd name="connsiteX218" fmla="*/ 495484 w 1910317"/>
              <a:gd name="connsiteY218" fmla="*/ 1778403 h 2044133"/>
              <a:gd name="connsiteX219" fmla="*/ 527007 w 1910317"/>
              <a:gd name="connsiteY219" fmla="*/ 1746881 h 2044133"/>
              <a:gd name="connsiteX220" fmla="*/ 401439 w 1910317"/>
              <a:gd name="connsiteY220" fmla="*/ 1746881 h 2044133"/>
              <a:gd name="connsiteX221" fmla="*/ 432962 w 1910317"/>
              <a:gd name="connsiteY221" fmla="*/ 1778403 h 2044133"/>
              <a:gd name="connsiteX222" fmla="*/ 401439 w 1910317"/>
              <a:gd name="connsiteY222" fmla="*/ 1809925 h 2044133"/>
              <a:gd name="connsiteX223" fmla="*/ 369917 w 1910317"/>
              <a:gd name="connsiteY223" fmla="*/ 1778403 h 2044133"/>
              <a:gd name="connsiteX224" fmla="*/ 401439 w 1910317"/>
              <a:gd name="connsiteY224" fmla="*/ 1746881 h 2044133"/>
              <a:gd name="connsiteX225" fmla="*/ 282673 w 1910317"/>
              <a:gd name="connsiteY225" fmla="*/ 1746881 h 2044133"/>
              <a:gd name="connsiteX226" fmla="*/ 314196 w 1910317"/>
              <a:gd name="connsiteY226" fmla="*/ 1778403 h 2044133"/>
              <a:gd name="connsiteX227" fmla="*/ 282673 w 1910317"/>
              <a:gd name="connsiteY227" fmla="*/ 1809925 h 2044133"/>
              <a:gd name="connsiteX228" fmla="*/ 251150 w 1910317"/>
              <a:gd name="connsiteY228" fmla="*/ 1778403 h 2044133"/>
              <a:gd name="connsiteX229" fmla="*/ 282673 w 1910317"/>
              <a:gd name="connsiteY229" fmla="*/ 1746881 h 2044133"/>
              <a:gd name="connsiteX230" fmla="*/ 150289 w 1910317"/>
              <a:gd name="connsiteY230" fmla="*/ 1746881 h 2044133"/>
              <a:gd name="connsiteX231" fmla="*/ 181812 w 1910317"/>
              <a:gd name="connsiteY231" fmla="*/ 1778403 h 2044133"/>
              <a:gd name="connsiteX232" fmla="*/ 150289 w 1910317"/>
              <a:gd name="connsiteY232" fmla="*/ 1809925 h 2044133"/>
              <a:gd name="connsiteX233" fmla="*/ 118766 w 1910317"/>
              <a:gd name="connsiteY233" fmla="*/ 1778403 h 2044133"/>
              <a:gd name="connsiteX234" fmla="*/ 150289 w 1910317"/>
              <a:gd name="connsiteY234" fmla="*/ 1746881 h 2044133"/>
              <a:gd name="connsiteX235" fmla="*/ 31523 w 1910317"/>
              <a:gd name="connsiteY235" fmla="*/ 1746881 h 2044133"/>
              <a:gd name="connsiteX236" fmla="*/ 63045 w 1910317"/>
              <a:gd name="connsiteY236" fmla="*/ 1778403 h 2044133"/>
              <a:gd name="connsiteX237" fmla="*/ 31523 w 1910317"/>
              <a:gd name="connsiteY237" fmla="*/ 1809925 h 2044133"/>
              <a:gd name="connsiteX238" fmla="*/ 0 w 1910317"/>
              <a:gd name="connsiteY238" fmla="*/ 1778403 h 2044133"/>
              <a:gd name="connsiteX239" fmla="*/ 31523 w 1910317"/>
              <a:gd name="connsiteY239" fmla="*/ 1746881 h 2044133"/>
              <a:gd name="connsiteX240" fmla="*/ 1878794 w 1910317"/>
              <a:gd name="connsiteY240" fmla="*/ 1629776 h 2044133"/>
              <a:gd name="connsiteX241" fmla="*/ 1910317 w 1910317"/>
              <a:gd name="connsiteY241" fmla="*/ 1661299 h 2044133"/>
              <a:gd name="connsiteX242" fmla="*/ 1878794 w 1910317"/>
              <a:gd name="connsiteY242" fmla="*/ 1692821 h 2044133"/>
              <a:gd name="connsiteX243" fmla="*/ 1847272 w 1910317"/>
              <a:gd name="connsiteY243" fmla="*/ 1661299 h 2044133"/>
              <a:gd name="connsiteX244" fmla="*/ 1878794 w 1910317"/>
              <a:gd name="connsiteY244" fmla="*/ 1629776 h 2044133"/>
              <a:gd name="connsiteX245" fmla="*/ 1760028 w 1910317"/>
              <a:gd name="connsiteY245" fmla="*/ 1629776 h 2044133"/>
              <a:gd name="connsiteX246" fmla="*/ 1791551 w 1910317"/>
              <a:gd name="connsiteY246" fmla="*/ 1661299 h 2044133"/>
              <a:gd name="connsiteX247" fmla="*/ 1760028 w 1910317"/>
              <a:gd name="connsiteY247" fmla="*/ 1692821 h 2044133"/>
              <a:gd name="connsiteX248" fmla="*/ 1728505 w 1910317"/>
              <a:gd name="connsiteY248" fmla="*/ 1661299 h 2044133"/>
              <a:gd name="connsiteX249" fmla="*/ 1760028 w 1910317"/>
              <a:gd name="connsiteY249" fmla="*/ 1629776 h 2044133"/>
              <a:gd name="connsiteX250" fmla="*/ 1627644 w 1910317"/>
              <a:gd name="connsiteY250" fmla="*/ 1629776 h 2044133"/>
              <a:gd name="connsiteX251" fmla="*/ 1659167 w 1910317"/>
              <a:gd name="connsiteY251" fmla="*/ 1661299 h 2044133"/>
              <a:gd name="connsiteX252" fmla="*/ 1627644 w 1910317"/>
              <a:gd name="connsiteY252" fmla="*/ 1692821 h 2044133"/>
              <a:gd name="connsiteX253" fmla="*/ 1596121 w 1910317"/>
              <a:gd name="connsiteY253" fmla="*/ 1661299 h 2044133"/>
              <a:gd name="connsiteX254" fmla="*/ 1627644 w 1910317"/>
              <a:gd name="connsiteY254" fmla="*/ 1629776 h 2044133"/>
              <a:gd name="connsiteX255" fmla="*/ 1508878 w 1910317"/>
              <a:gd name="connsiteY255" fmla="*/ 1629776 h 2044133"/>
              <a:gd name="connsiteX256" fmla="*/ 1540400 w 1910317"/>
              <a:gd name="connsiteY256" fmla="*/ 1661299 h 2044133"/>
              <a:gd name="connsiteX257" fmla="*/ 1508878 w 1910317"/>
              <a:gd name="connsiteY257" fmla="*/ 1692821 h 2044133"/>
              <a:gd name="connsiteX258" fmla="*/ 1477355 w 1910317"/>
              <a:gd name="connsiteY258" fmla="*/ 1661299 h 2044133"/>
              <a:gd name="connsiteX259" fmla="*/ 1508878 w 1910317"/>
              <a:gd name="connsiteY259" fmla="*/ 1629776 h 2044133"/>
              <a:gd name="connsiteX260" fmla="*/ 1383310 w 1910317"/>
              <a:gd name="connsiteY260" fmla="*/ 1629776 h 2044133"/>
              <a:gd name="connsiteX261" fmla="*/ 1414833 w 1910317"/>
              <a:gd name="connsiteY261" fmla="*/ 1661299 h 2044133"/>
              <a:gd name="connsiteX262" fmla="*/ 1383310 w 1910317"/>
              <a:gd name="connsiteY262" fmla="*/ 1692821 h 2044133"/>
              <a:gd name="connsiteX263" fmla="*/ 1351788 w 1910317"/>
              <a:gd name="connsiteY263" fmla="*/ 1661299 h 2044133"/>
              <a:gd name="connsiteX264" fmla="*/ 1383310 w 1910317"/>
              <a:gd name="connsiteY264" fmla="*/ 1629776 h 2044133"/>
              <a:gd name="connsiteX265" fmla="*/ 1264544 w 1910317"/>
              <a:gd name="connsiteY265" fmla="*/ 1629776 h 2044133"/>
              <a:gd name="connsiteX266" fmla="*/ 1296067 w 1910317"/>
              <a:gd name="connsiteY266" fmla="*/ 1661299 h 2044133"/>
              <a:gd name="connsiteX267" fmla="*/ 1264544 w 1910317"/>
              <a:gd name="connsiteY267" fmla="*/ 1692821 h 2044133"/>
              <a:gd name="connsiteX268" fmla="*/ 1233021 w 1910317"/>
              <a:gd name="connsiteY268" fmla="*/ 1661299 h 2044133"/>
              <a:gd name="connsiteX269" fmla="*/ 1264544 w 1910317"/>
              <a:gd name="connsiteY269" fmla="*/ 1629776 h 2044133"/>
              <a:gd name="connsiteX270" fmla="*/ 1132160 w 1910317"/>
              <a:gd name="connsiteY270" fmla="*/ 1629776 h 2044133"/>
              <a:gd name="connsiteX271" fmla="*/ 1163683 w 1910317"/>
              <a:gd name="connsiteY271" fmla="*/ 1661299 h 2044133"/>
              <a:gd name="connsiteX272" fmla="*/ 1132160 w 1910317"/>
              <a:gd name="connsiteY272" fmla="*/ 1692821 h 2044133"/>
              <a:gd name="connsiteX273" fmla="*/ 1100637 w 1910317"/>
              <a:gd name="connsiteY273" fmla="*/ 1661299 h 2044133"/>
              <a:gd name="connsiteX274" fmla="*/ 1132160 w 1910317"/>
              <a:gd name="connsiteY274" fmla="*/ 1629776 h 2044133"/>
              <a:gd name="connsiteX275" fmla="*/ 1013394 w 1910317"/>
              <a:gd name="connsiteY275" fmla="*/ 1629776 h 2044133"/>
              <a:gd name="connsiteX276" fmla="*/ 1044916 w 1910317"/>
              <a:gd name="connsiteY276" fmla="*/ 1661299 h 2044133"/>
              <a:gd name="connsiteX277" fmla="*/ 1013394 w 1910317"/>
              <a:gd name="connsiteY277" fmla="*/ 1692821 h 2044133"/>
              <a:gd name="connsiteX278" fmla="*/ 981871 w 1910317"/>
              <a:gd name="connsiteY278" fmla="*/ 1661299 h 2044133"/>
              <a:gd name="connsiteX279" fmla="*/ 1013394 w 1910317"/>
              <a:gd name="connsiteY279" fmla="*/ 1629776 h 2044133"/>
              <a:gd name="connsiteX280" fmla="*/ 896923 w 1910317"/>
              <a:gd name="connsiteY280" fmla="*/ 1629776 h 2044133"/>
              <a:gd name="connsiteX281" fmla="*/ 928446 w 1910317"/>
              <a:gd name="connsiteY281" fmla="*/ 1661299 h 2044133"/>
              <a:gd name="connsiteX282" fmla="*/ 896923 w 1910317"/>
              <a:gd name="connsiteY282" fmla="*/ 1692821 h 2044133"/>
              <a:gd name="connsiteX283" fmla="*/ 865400 w 1910317"/>
              <a:gd name="connsiteY283" fmla="*/ 1661299 h 2044133"/>
              <a:gd name="connsiteX284" fmla="*/ 896923 w 1910317"/>
              <a:gd name="connsiteY284" fmla="*/ 1629776 h 2044133"/>
              <a:gd name="connsiteX285" fmla="*/ 778157 w 1910317"/>
              <a:gd name="connsiteY285" fmla="*/ 1629776 h 2044133"/>
              <a:gd name="connsiteX286" fmla="*/ 809680 w 1910317"/>
              <a:gd name="connsiteY286" fmla="*/ 1661299 h 2044133"/>
              <a:gd name="connsiteX287" fmla="*/ 778157 w 1910317"/>
              <a:gd name="connsiteY287" fmla="*/ 1692821 h 2044133"/>
              <a:gd name="connsiteX288" fmla="*/ 746634 w 1910317"/>
              <a:gd name="connsiteY288" fmla="*/ 1661299 h 2044133"/>
              <a:gd name="connsiteX289" fmla="*/ 778157 w 1910317"/>
              <a:gd name="connsiteY289" fmla="*/ 1629776 h 2044133"/>
              <a:gd name="connsiteX290" fmla="*/ 645773 w 1910317"/>
              <a:gd name="connsiteY290" fmla="*/ 1629776 h 2044133"/>
              <a:gd name="connsiteX291" fmla="*/ 677296 w 1910317"/>
              <a:gd name="connsiteY291" fmla="*/ 1661299 h 2044133"/>
              <a:gd name="connsiteX292" fmla="*/ 645773 w 1910317"/>
              <a:gd name="connsiteY292" fmla="*/ 1692821 h 2044133"/>
              <a:gd name="connsiteX293" fmla="*/ 614250 w 1910317"/>
              <a:gd name="connsiteY293" fmla="*/ 1661299 h 2044133"/>
              <a:gd name="connsiteX294" fmla="*/ 645773 w 1910317"/>
              <a:gd name="connsiteY294" fmla="*/ 1629776 h 2044133"/>
              <a:gd name="connsiteX295" fmla="*/ 527007 w 1910317"/>
              <a:gd name="connsiteY295" fmla="*/ 1629776 h 2044133"/>
              <a:gd name="connsiteX296" fmla="*/ 558529 w 1910317"/>
              <a:gd name="connsiteY296" fmla="*/ 1661299 h 2044133"/>
              <a:gd name="connsiteX297" fmla="*/ 527007 w 1910317"/>
              <a:gd name="connsiteY297" fmla="*/ 1692821 h 2044133"/>
              <a:gd name="connsiteX298" fmla="*/ 495484 w 1910317"/>
              <a:gd name="connsiteY298" fmla="*/ 1661299 h 2044133"/>
              <a:gd name="connsiteX299" fmla="*/ 527007 w 1910317"/>
              <a:gd name="connsiteY299" fmla="*/ 1629776 h 2044133"/>
              <a:gd name="connsiteX300" fmla="*/ 401439 w 1910317"/>
              <a:gd name="connsiteY300" fmla="*/ 1629776 h 2044133"/>
              <a:gd name="connsiteX301" fmla="*/ 432962 w 1910317"/>
              <a:gd name="connsiteY301" fmla="*/ 1661299 h 2044133"/>
              <a:gd name="connsiteX302" fmla="*/ 401439 w 1910317"/>
              <a:gd name="connsiteY302" fmla="*/ 1692821 h 2044133"/>
              <a:gd name="connsiteX303" fmla="*/ 369917 w 1910317"/>
              <a:gd name="connsiteY303" fmla="*/ 1661299 h 2044133"/>
              <a:gd name="connsiteX304" fmla="*/ 401439 w 1910317"/>
              <a:gd name="connsiteY304" fmla="*/ 1629776 h 2044133"/>
              <a:gd name="connsiteX305" fmla="*/ 282673 w 1910317"/>
              <a:gd name="connsiteY305" fmla="*/ 1629776 h 2044133"/>
              <a:gd name="connsiteX306" fmla="*/ 314196 w 1910317"/>
              <a:gd name="connsiteY306" fmla="*/ 1661299 h 2044133"/>
              <a:gd name="connsiteX307" fmla="*/ 282673 w 1910317"/>
              <a:gd name="connsiteY307" fmla="*/ 1692821 h 2044133"/>
              <a:gd name="connsiteX308" fmla="*/ 251150 w 1910317"/>
              <a:gd name="connsiteY308" fmla="*/ 1661299 h 2044133"/>
              <a:gd name="connsiteX309" fmla="*/ 282673 w 1910317"/>
              <a:gd name="connsiteY309" fmla="*/ 1629776 h 2044133"/>
              <a:gd name="connsiteX310" fmla="*/ 150289 w 1910317"/>
              <a:gd name="connsiteY310" fmla="*/ 1629776 h 2044133"/>
              <a:gd name="connsiteX311" fmla="*/ 181812 w 1910317"/>
              <a:gd name="connsiteY311" fmla="*/ 1661299 h 2044133"/>
              <a:gd name="connsiteX312" fmla="*/ 150289 w 1910317"/>
              <a:gd name="connsiteY312" fmla="*/ 1692821 h 2044133"/>
              <a:gd name="connsiteX313" fmla="*/ 118766 w 1910317"/>
              <a:gd name="connsiteY313" fmla="*/ 1661299 h 2044133"/>
              <a:gd name="connsiteX314" fmla="*/ 150289 w 1910317"/>
              <a:gd name="connsiteY314" fmla="*/ 1629776 h 2044133"/>
              <a:gd name="connsiteX315" fmla="*/ 31523 w 1910317"/>
              <a:gd name="connsiteY315" fmla="*/ 1629776 h 2044133"/>
              <a:gd name="connsiteX316" fmla="*/ 63045 w 1910317"/>
              <a:gd name="connsiteY316" fmla="*/ 1661299 h 2044133"/>
              <a:gd name="connsiteX317" fmla="*/ 31523 w 1910317"/>
              <a:gd name="connsiteY317" fmla="*/ 1692821 h 2044133"/>
              <a:gd name="connsiteX318" fmla="*/ 0 w 1910317"/>
              <a:gd name="connsiteY318" fmla="*/ 1661299 h 2044133"/>
              <a:gd name="connsiteX319" fmla="*/ 31523 w 1910317"/>
              <a:gd name="connsiteY319" fmla="*/ 1629776 h 2044133"/>
              <a:gd name="connsiteX320" fmla="*/ 1878794 w 1910317"/>
              <a:gd name="connsiteY320" fmla="*/ 1512671 h 2044133"/>
              <a:gd name="connsiteX321" fmla="*/ 1910317 w 1910317"/>
              <a:gd name="connsiteY321" fmla="*/ 1544194 h 2044133"/>
              <a:gd name="connsiteX322" fmla="*/ 1878794 w 1910317"/>
              <a:gd name="connsiteY322" fmla="*/ 1575717 h 2044133"/>
              <a:gd name="connsiteX323" fmla="*/ 1847272 w 1910317"/>
              <a:gd name="connsiteY323" fmla="*/ 1544194 h 2044133"/>
              <a:gd name="connsiteX324" fmla="*/ 1878794 w 1910317"/>
              <a:gd name="connsiteY324" fmla="*/ 1512671 h 2044133"/>
              <a:gd name="connsiteX325" fmla="*/ 1760028 w 1910317"/>
              <a:gd name="connsiteY325" fmla="*/ 1512671 h 2044133"/>
              <a:gd name="connsiteX326" fmla="*/ 1791551 w 1910317"/>
              <a:gd name="connsiteY326" fmla="*/ 1544194 h 2044133"/>
              <a:gd name="connsiteX327" fmla="*/ 1760028 w 1910317"/>
              <a:gd name="connsiteY327" fmla="*/ 1575717 h 2044133"/>
              <a:gd name="connsiteX328" fmla="*/ 1728505 w 1910317"/>
              <a:gd name="connsiteY328" fmla="*/ 1544194 h 2044133"/>
              <a:gd name="connsiteX329" fmla="*/ 1760028 w 1910317"/>
              <a:gd name="connsiteY329" fmla="*/ 1512671 h 2044133"/>
              <a:gd name="connsiteX330" fmla="*/ 1627644 w 1910317"/>
              <a:gd name="connsiteY330" fmla="*/ 1512671 h 2044133"/>
              <a:gd name="connsiteX331" fmla="*/ 1659167 w 1910317"/>
              <a:gd name="connsiteY331" fmla="*/ 1544194 h 2044133"/>
              <a:gd name="connsiteX332" fmla="*/ 1627644 w 1910317"/>
              <a:gd name="connsiteY332" fmla="*/ 1575717 h 2044133"/>
              <a:gd name="connsiteX333" fmla="*/ 1596121 w 1910317"/>
              <a:gd name="connsiteY333" fmla="*/ 1544194 h 2044133"/>
              <a:gd name="connsiteX334" fmla="*/ 1627644 w 1910317"/>
              <a:gd name="connsiteY334" fmla="*/ 1512671 h 2044133"/>
              <a:gd name="connsiteX335" fmla="*/ 1508878 w 1910317"/>
              <a:gd name="connsiteY335" fmla="*/ 1512671 h 2044133"/>
              <a:gd name="connsiteX336" fmla="*/ 1540400 w 1910317"/>
              <a:gd name="connsiteY336" fmla="*/ 1544194 h 2044133"/>
              <a:gd name="connsiteX337" fmla="*/ 1508878 w 1910317"/>
              <a:gd name="connsiteY337" fmla="*/ 1575717 h 2044133"/>
              <a:gd name="connsiteX338" fmla="*/ 1477355 w 1910317"/>
              <a:gd name="connsiteY338" fmla="*/ 1544194 h 2044133"/>
              <a:gd name="connsiteX339" fmla="*/ 1508878 w 1910317"/>
              <a:gd name="connsiteY339" fmla="*/ 1512671 h 2044133"/>
              <a:gd name="connsiteX340" fmla="*/ 1383310 w 1910317"/>
              <a:gd name="connsiteY340" fmla="*/ 1512671 h 2044133"/>
              <a:gd name="connsiteX341" fmla="*/ 1414833 w 1910317"/>
              <a:gd name="connsiteY341" fmla="*/ 1544194 h 2044133"/>
              <a:gd name="connsiteX342" fmla="*/ 1383310 w 1910317"/>
              <a:gd name="connsiteY342" fmla="*/ 1575717 h 2044133"/>
              <a:gd name="connsiteX343" fmla="*/ 1351788 w 1910317"/>
              <a:gd name="connsiteY343" fmla="*/ 1544194 h 2044133"/>
              <a:gd name="connsiteX344" fmla="*/ 1383310 w 1910317"/>
              <a:gd name="connsiteY344" fmla="*/ 1512671 h 2044133"/>
              <a:gd name="connsiteX345" fmla="*/ 1264544 w 1910317"/>
              <a:gd name="connsiteY345" fmla="*/ 1512671 h 2044133"/>
              <a:gd name="connsiteX346" fmla="*/ 1296067 w 1910317"/>
              <a:gd name="connsiteY346" fmla="*/ 1544194 h 2044133"/>
              <a:gd name="connsiteX347" fmla="*/ 1264544 w 1910317"/>
              <a:gd name="connsiteY347" fmla="*/ 1575717 h 2044133"/>
              <a:gd name="connsiteX348" fmla="*/ 1233021 w 1910317"/>
              <a:gd name="connsiteY348" fmla="*/ 1544194 h 2044133"/>
              <a:gd name="connsiteX349" fmla="*/ 1264544 w 1910317"/>
              <a:gd name="connsiteY349" fmla="*/ 1512671 h 2044133"/>
              <a:gd name="connsiteX350" fmla="*/ 1132160 w 1910317"/>
              <a:gd name="connsiteY350" fmla="*/ 1512671 h 2044133"/>
              <a:gd name="connsiteX351" fmla="*/ 1163683 w 1910317"/>
              <a:gd name="connsiteY351" fmla="*/ 1544194 h 2044133"/>
              <a:gd name="connsiteX352" fmla="*/ 1132160 w 1910317"/>
              <a:gd name="connsiteY352" fmla="*/ 1575717 h 2044133"/>
              <a:gd name="connsiteX353" fmla="*/ 1100637 w 1910317"/>
              <a:gd name="connsiteY353" fmla="*/ 1544194 h 2044133"/>
              <a:gd name="connsiteX354" fmla="*/ 1132160 w 1910317"/>
              <a:gd name="connsiteY354" fmla="*/ 1512671 h 2044133"/>
              <a:gd name="connsiteX355" fmla="*/ 1013394 w 1910317"/>
              <a:gd name="connsiteY355" fmla="*/ 1512671 h 2044133"/>
              <a:gd name="connsiteX356" fmla="*/ 1044916 w 1910317"/>
              <a:gd name="connsiteY356" fmla="*/ 1544194 h 2044133"/>
              <a:gd name="connsiteX357" fmla="*/ 1013394 w 1910317"/>
              <a:gd name="connsiteY357" fmla="*/ 1575717 h 2044133"/>
              <a:gd name="connsiteX358" fmla="*/ 981871 w 1910317"/>
              <a:gd name="connsiteY358" fmla="*/ 1544194 h 2044133"/>
              <a:gd name="connsiteX359" fmla="*/ 1013394 w 1910317"/>
              <a:gd name="connsiteY359" fmla="*/ 1512671 h 2044133"/>
              <a:gd name="connsiteX360" fmla="*/ 896923 w 1910317"/>
              <a:gd name="connsiteY360" fmla="*/ 1512671 h 2044133"/>
              <a:gd name="connsiteX361" fmla="*/ 928446 w 1910317"/>
              <a:gd name="connsiteY361" fmla="*/ 1544194 h 2044133"/>
              <a:gd name="connsiteX362" fmla="*/ 896923 w 1910317"/>
              <a:gd name="connsiteY362" fmla="*/ 1575717 h 2044133"/>
              <a:gd name="connsiteX363" fmla="*/ 865400 w 1910317"/>
              <a:gd name="connsiteY363" fmla="*/ 1544194 h 2044133"/>
              <a:gd name="connsiteX364" fmla="*/ 896923 w 1910317"/>
              <a:gd name="connsiteY364" fmla="*/ 1512671 h 2044133"/>
              <a:gd name="connsiteX365" fmla="*/ 778157 w 1910317"/>
              <a:gd name="connsiteY365" fmla="*/ 1512671 h 2044133"/>
              <a:gd name="connsiteX366" fmla="*/ 809680 w 1910317"/>
              <a:gd name="connsiteY366" fmla="*/ 1544194 h 2044133"/>
              <a:gd name="connsiteX367" fmla="*/ 778157 w 1910317"/>
              <a:gd name="connsiteY367" fmla="*/ 1575717 h 2044133"/>
              <a:gd name="connsiteX368" fmla="*/ 746634 w 1910317"/>
              <a:gd name="connsiteY368" fmla="*/ 1544194 h 2044133"/>
              <a:gd name="connsiteX369" fmla="*/ 778157 w 1910317"/>
              <a:gd name="connsiteY369" fmla="*/ 1512671 h 2044133"/>
              <a:gd name="connsiteX370" fmla="*/ 645773 w 1910317"/>
              <a:gd name="connsiteY370" fmla="*/ 1512671 h 2044133"/>
              <a:gd name="connsiteX371" fmla="*/ 677296 w 1910317"/>
              <a:gd name="connsiteY371" fmla="*/ 1544194 h 2044133"/>
              <a:gd name="connsiteX372" fmla="*/ 645773 w 1910317"/>
              <a:gd name="connsiteY372" fmla="*/ 1575717 h 2044133"/>
              <a:gd name="connsiteX373" fmla="*/ 614250 w 1910317"/>
              <a:gd name="connsiteY373" fmla="*/ 1544194 h 2044133"/>
              <a:gd name="connsiteX374" fmla="*/ 645773 w 1910317"/>
              <a:gd name="connsiteY374" fmla="*/ 1512671 h 2044133"/>
              <a:gd name="connsiteX375" fmla="*/ 527007 w 1910317"/>
              <a:gd name="connsiteY375" fmla="*/ 1512671 h 2044133"/>
              <a:gd name="connsiteX376" fmla="*/ 558529 w 1910317"/>
              <a:gd name="connsiteY376" fmla="*/ 1544194 h 2044133"/>
              <a:gd name="connsiteX377" fmla="*/ 527007 w 1910317"/>
              <a:gd name="connsiteY377" fmla="*/ 1575717 h 2044133"/>
              <a:gd name="connsiteX378" fmla="*/ 495484 w 1910317"/>
              <a:gd name="connsiteY378" fmla="*/ 1544194 h 2044133"/>
              <a:gd name="connsiteX379" fmla="*/ 527007 w 1910317"/>
              <a:gd name="connsiteY379" fmla="*/ 1512671 h 2044133"/>
              <a:gd name="connsiteX380" fmla="*/ 401439 w 1910317"/>
              <a:gd name="connsiteY380" fmla="*/ 1512671 h 2044133"/>
              <a:gd name="connsiteX381" fmla="*/ 432962 w 1910317"/>
              <a:gd name="connsiteY381" fmla="*/ 1544194 h 2044133"/>
              <a:gd name="connsiteX382" fmla="*/ 401439 w 1910317"/>
              <a:gd name="connsiteY382" fmla="*/ 1575717 h 2044133"/>
              <a:gd name="connsiteX383" fmla="*/ 369917 w 1910317"/>
              <a:gd name="connsiteY383" fmla="*/ 1544194 h 2044133"/>
              <a:gd name="connsiteX384" fmla="*/ 401439 w 1910317"/>
              <a:gd name="connsiteY384" fmla="*/ 1512671 h 2044133"/>
              <a:gd name="connsiteX385" fmla="*/ 282673 w 1910317"/>
              <a:gd name="connsiteY385" fmla="*/ 1512671 h 2044133"/>
              <a:gd name="connsiteX386" fmla="*/ 314196 w 1910317"/>
              <a:gd name="connsiteY386" fmla="*/ 1544194 h 2044133"/>
              <a:gd name="connsiteX387" fmla="*/ 282673 w 1910317"/>
              <a:gd name="connsiteY387" fmla="*/ 1575717 h 2044133"/>
              <a:gd name="connsiteX388" fmla="*/ 251150 w 1910317"/>
              <a:gd name="connsiteY388" fmla="*/ 1544194 h 2044133"/>
              <a:gd name="connsiteX389" fmla="*/ 282673 w 1910317"/>
              <a:gd name="connsiteY389" fmla="*/ 1512671 h 2044133"/>
              <a:gd name="connsiteX390" fmla="*/ 150289 w 1910317"/>
              <a:gd name="connsiteY390" fmla="*/ 1512671 h 2044133"/>
              <a:gd name="connsiteX391" fmla="*/ 181812 w 1910317"/>
              <a:gd name="connsiteY391" fmla="*/ 1544194 h 2044133"/>
              <a:gd name="connsiteX392" fmla="*/ 150289 w 1910317"/>
              <a:gd name="connsiteY392" fmla="*/ 1575717 h 2044133"/>
              <a:gd name="connsiteX393" fmla="*/ 118766 w 1910317"/>
              <a:gd name="connsiteY393" fmla="*/ 1544194 h 2044133"/>
              <a:gd name="connsiteX394" fmla="*/ 150289 w 1910317"/>
              <a:gd name="connsiteY394" fmla="*/ 1512671 h 2044133"/>
              <a:gd name="connsiteX395" fmla="*/ 31523 w 1910317"/>
              <a:gd name="connsiteY395" fmla="*/ 1512671 h 2044133"/>
              <a:gd name="connsiteX396" fmla="*/ 63045 w 1910317"/>
              <a:gd name="connsiteY396" fmla="*/ 1544194 h 2044133"/>
              <a:gd name="connsiteX397" fmla="*/ 31523 w 1910317"/>
              <a:gd name="connsiteY397" fmla="*/ 1575717 h 2044133"/>
              <a:gd name="connsiteX398" fmla="*/ 0 w 1910317"/>
              <a:gd name="connsiteY398" fmla="*/ 1544194 h 2044133"/>
              <a:gd name="connsiteX399" fmla="*/ 31523 w 1910317"/>
              <a:gd name="connsiteY399" fmla="*/ 1512671 h 2044133"/>
              <a:gd name="connsiteX400" fmla="*/ 1878794 w 1910317"/>
              <a:gd name="connsiteY400" fmla="*/ 1395568 h 2044133"/>
              <a:gd name="connsiteX401" fmla="*/ 1910317 w 1910317"/>
              <a:gd name="connsiteY401" fmla="*/ 1427089 h 2044133"/>
              <a:gd name="connsiteX402" fmla="*/ 1878794 w 1910317"/>
              <a:gd name="connsiteY402" fmla="*/ 1458612 h 2044133"/>
              <a:gd name="connsiteX403" fmla="*/ 1847272 w 1910317"/>
              <a:gd name="connsiteY403" fmla="*/ 1427089 h 2044133"/>
              <a:gd name="connsiteX404" fmla="*/ 1878794 w 1910317"/>
              <a:gd name="connsiteY404" fmla="*/ 1395568 h 2044133"/>
              <a:gd name="connsiteX405" fmla="*/ 1760028 w 1910317"/>
              <a:gd name="connsiteY405" fmla="*/ 1395568 h 2044133"/>
              <a:gd name="connsiteX406" fmla="*/ 1791551 w 1910317"/>
              <a:gd name="connsiteY406" fmla="*/ 1427089 h 2044133"/>
              <a:gd name="connsiteX407" fmla="*/ 1760028 w 1910317"/>
              <a:gd name="connsiteY407" fmla="*/ 1458612 h 2044133"/>
              <a:gd name="connsiteX408" fmla="*/ 1728505 w 1910317"/>
              <a:gd name="connsiteY408" fmla="*/ 1427089 h 2044133"/>
              <a:gd name="connsiteX409" fmla="*/ 1760028 w 1910317"/>
              <a:gd name="connsiteY409" fmla="*/ 1395568 h 2044133"/>
              <a:gd name="connsiteX410" fmla="*/ 1627644 w 1910317"/>
              <a:gd name="connsiteY410" fmla="*/ 1395568 h 2044133"/>
              <a:gd name="connsiteX411" fmla="*/ 1659167 w 1910317"/>
              <a:gd name="connsiteY411" fmla="*/ 1427089 h 2044133"/>
              <a:gd name="connsiteX412" fmla="*/ 1627644 w 1910317"/>
              <a:gd name="connsiteY412" fmla="*/ 1458612 h 2044133"/>
              <a:gd name="connsiteX413" fmla="*/ 1596121 w 1910317"/>
              <a:gd name="connsiteY413" fmla="*/ 1427089 h 2044133"/>
              <a:gd name="connsiteX414" fmla="*/ 1627644 w 1910317"/>
              <a:gd name="connsiteY414" fmla="*/ 1395568 h 2044133"/>
              <a:gd name="connsiteX415" fmla="*/ 1508878 w 1910317"/>
              <a:gd name="connsiteY415" fmla="*/ 1395568 h 2044133"/>
              <a:gd name="connsiteX416" fmla="*/ 1540400 w 1910317"/>
              <a:gd name="connsiteY416" fmla="*/ 1427089 h 2044133"/>
              <a:gd name="connsiteX417" fmla="*/ 1508878 w 1910317"/>
              <a:gd name="connsiteY417" fmla="*/ 1458612 h 2044133"/>
              <a:gd name="connsiteX418" fmla="*/ 1477355 w 1910317"/>
              <a:gd name="connsiteY418" fmla="*/ 1427089 h 2044133"/>
              <a:gd name="connsiteX419" fmla="*/ 1508878 w 1910317"/>
              <a:gd name="connsiteY419" fmla="*/ 1395568 h 2044133"/>
              <a:gd name="connsiteX420" fmla="*/ 1383310 w 1910317"/>
              <a:gd name="connsiteY420" fmla="*/ 1395568 h 2044133"/>
              <a:gd name="connsiteX421" fmla="*/ 1414833 w 1910317"/>
              <a:gd name="connsiteY421" fmla="*/ 1427089 h 2044133"/>
              <a:gd name="connsiteX422" fmla="*/ 1383310 w 1910317"/>
              <a:gd name="connsiteY422" fmla="*/ 1458612 h 2044133"/>
              <a:gd name="connsiteX423" fmla="*/ 1351788 w 1910317"/>
              <a:gd name="connsiteY423" fmla="*/ 1427089 h 2044133"/>
              <a:gd name="connsiteX424" fmla="*/ 1383310 w 1910317"/>
              <a:gd name="connsiteY424" fmla="*/ 1395568 h 2044133"/>
              <a:gd name="connsiteX425" fmla="*/ 1264544 w 1910317"/>
              <a:gd name="connsiteY425" fmla="*/ 1395568 h 2044133"/>
              <a:gd name="connsiteX426" fmla="*/ 1296067 w 1910317"/>
              <a:gd name="connsiteY426" fmla="*/ 1427089 h 2044133"/>
              <a:gd name="connsiteX427" fmla="*/ 1264544 w 1910317"/>
              <a:gd name="connsiteY427" fmla="*/ 1458612 h 2044133"/>
              <a:gd name="connsiteX428" fmla="*/ 1233021 w 1910317"/>
              <a:gd name="connsiteY428" fmla="*/ 1427089 h 2044133"/>
              <a:gd name="connsiteX429" fmla="*/ 1264544 w 1910317"/>
              <a:gd name="connsiteY429" fmla="*/ 1395568 h 2044133"/>
              <a:gd name="connsiteX430" fmla="*/ 1132160 w 1910317"/>
              <a:gd name="connsiteY430" fmla="*/ 1395568 h 2044133"/>
              <a:gd name="connsiteX431" fmla="*/ 1163683 w 1910317"/>
              <a:gd name="connsiteY431" fmla="*/ 1427089 h 2044133"/>
              <a:gd name="connsiteX432" fmla="*/ 1132160 w 1910317"/>
              <a:gd name="connsiteY432" fmla="*/ 1458612 h 2044133"/>
              <a:gd name="connsiteX433" fmla="*/ 1100637 w 1910317"/>
              <a:gd name="connsiteY433" fmla="*/ 1427089 h 2044133"/>
              <a:gd name="connsiteX434" fmla="*/ 1132160 w 1910317"/>
              <a:gd name="connsiteY434" fmla="*/ 1395568 h 2044133"/>
              <a:gd name="connsiteX435" fmla="*/ 1013394 w 1910317"/>
              <a:gd name="connsiteY435" fmla="*/ 1395568 h 2044133"/>
              <a:gd name="connsiteX436" fmla="*/ 1044916 w 1910317"/>
              <a:gd name="connsiteY436" fmla="*/ 1427089 h 2044133"/>
              <a:gd name="connsiteX437" fmla="*/ 1013394 w 1910317"/>
              <a:gd name="connsiteY437" fmla="*/ 1458612 h 2044133"/>
              <a:gd name="connsiteX438" fmla="*/ 981871 w 1910317"/>
              <a:gd name="connsiteY438" fmla="*/ 1427089 h 2044133"/>
              <a:gd name="connsiteX439" fmla="*/ 1013394 w 1910317"/>
              <a:gd name="connsiteY439" fmla="*/ 1395568 h 2044133"/>
              <a:gd name="connsiteX440" fmla="*/ 896923 w 1910317"/>
              <a:gd name="connsiteY440" fmla="*/ 1395568 h 2044133"/>
              <a:gd name="connsiteX441" fmla="*/ 928446 w 1910317"/>
              <a:gd name="connsiteY441" fmla="*/ 1427089 h 2044133"/>
              <a:gd name="connsiteX442" fmla="*/ 896923 w 1910317"/>
              <a:gd name="connsiteY442" fmla="*/ 1458612 h 2044133"/>
              <a:gd name="connsiteX443" fmla="*/ 865400 w 1910317"/>
              <a:gd name="connsiteY443" fmla="*/ 1427089 h 2044133"/>
              <a:gd name="connsiteX444" fmla="*/ 896923 w 1910317"/>
              <a:gd name="connsiteY444" fmla="*/ 1395568 h 2044133"/>
              <a:gd name="connsiteX445" fmla="*/ 778157 w 1910317"/>
              <a:gd name="connsiteY445" fmla="*/ 1395568 h 2044133"/>
              <a:gd name="connsiteX446" fmla="*/ 809680 w 1910317"/>
              <a:gd name="connsiteY446" fmla="*/ 1427089 h 2044133"/>
              <a:gd name="connsiteX447" fmla="*/ 778157 w 1910317"/>
              <a:gd name="connsiteY447" fmla="*/ 1458612 h 2044133"/>
              <a:gd name="connsiteX448" fmla="*/ 746634 w 1910317"/>
              <a:gd name="connsiteY448" fmla="*/ 1427089 h 2044133"/>
              <a:gd name="connsiteX449" fmla="*/ 778157 w 1910317"/>
              <a:gd name="connsiteY449" fmla="*/ 1395568 h 2044133"/>
              <a:gd name="connsiteX450" fmla="*/ 645773 w 1910317"/>
              <a:gd name="connsiteY450" fmla="*/ 1395568 h 2044133"/>
              <a:gd name="connsiteX451" fmla="*/ 677296 w 1910317"/>
              <a:gd name="connsiteY451" fmla="*/ 1427089 h 2044133"/>
              <a:gd name="connsiteX452" fmla="*/ 645773 w 1910317"/>
              <a:gd name="connsiteY452" fmla="*/ 1458612 h 2044133"/>
              <a:gd name="connsiteX453" fmla="*/ 614250 w 1910317"/>
              <a:gd name="connsiteY453" fmla="*/ 1427089 h 2044133"/>
              <a:gd name="connsiteX454" fmla="*/ 645773 w 1910317"/>
              <a:gd name="connsiteY454" fmla="*/ 1395568 h 2044133"/>
              <a:gd name="connsiteX455" fmla="*/ 527007 w 1910317"/>
              <a:gd name="connsiteY455" fmla="*/ 1395568 h 2044133"/>
              <a:gd name="connsiteX456" fmla="*/ 558529 w 1910317"/>
              <a:gd name="connsiteY456" fmla="*/ 1427089 h 2044133"/>
              <a:gd name="connsiteX457" fmla="*/ 527007 w 1910317"/>
              <a:gd name="connsiteY457" fmla="*/ 1458612 h 2044133"/>
              <a:gd name="connsiteX458" fmla="*/ 495484 w 1910317"/>
              <a:gd name="connsiteY458" fmla="*/ 1427089 h 2044133"/>
              <a:gd name="connsiteX459" fmla="*/ 527007 w 1910317"/>
              <a:gd name="connsiteY459" fmla="*/ 1395568 h 2044133"/>
              <a:gd name="connsiteX460" fmla="*/ 401439 w 1910317"/>
              <a:gd name="connsiteY460" fmla="*/ 1395568 h 2044133"/>
              <a:gd name="connsiteX461" fmla="*/ 432962 w 1910317"/>
              <a:gd name="connsiteY461" fmla="*/ 1427089 h 2044133"/>
              <a:gd name="connsiteX462" fmla="*/ 401439 w 1910317"/>
              <a:gd name="connsiteY462" fmla="*/ 1458612 h 2044133"/>
              <a:gd name="connsiteX463" fmla="*/ 369917 w 1910317"/>
              <a:gd name="connsiteY463" fmla="*/ 1427089 h 2044133"/>
              <a:gd name="connsiteX464" fmla="*/ 401439 w 1910317"/>
              <a:gd name="connsiteY464" fmla="*/ 1395568 h 2044133"/>
              <a:gd name="connsiteX465" fmla="*/ 282673 w 1910317"/>
              <a:gd name="connsiteY465" fmla="*/ 1395568 h 2044133"/>
              <a:gd name="connsiteX466" fmla="*/ 314196 w 1910317"/>
              <a:gd name="connsiteY466" fmla="*/ 1427089 h 2044133"/>
              <a:gd name="connsiteX467" fmla="*/ 282673 w 1910317"/>
              <a:gd name="connsiteY467" fmla="*/ 1458612 h 2044133"/>
              <a:gd name="connsiteX468" fmla="*/ 251150 w 1910317"/>
              <a:gd name="connsiteY468" fmla="*/ 1427089 h 2044133"/>
              <a:gd name="connsiteX469" fmla="*/ 282673 w 1910317"/>
              <a:gd name="connsiteY469" fmla="*/ 1395568 h 2044133"/>
              <a:gd name="connsiteX470" fmla="*/ 150289 w 1910317"/>
              <a:gd name="connsiteY470" fmla="*/ 1395568 h 2044133"/>
              <a:gd name="connsiteX471" fmla="*/ 181812 w 1910317"/>
              <a:gd name="connsiteY471" fmla="*/ 1427089 h 2044133"/>
              <a:gd name="connsiteX472" fmla="*/ 150289 w 1910317"/>
              <a:gd name="connsiteY472" fmla="*/ 1458612 h 2044133"/>
              <a:gd name="connsiteX473" fmla="*/ 118766 w 1910317"/>
              <a:gd name="connsiteY473" fmla="*/ 1427089 h 2044133"/>
              <a:gd name="connsiteX474" fmla="*/ 150289 w 1910317"/>
              <a:gd name="connsiteY474" fmla="*/ 1395568 h 2044133"/>
              <a:gd name="connsiteX475" fmla="*/ 31523 w 1910317"/>
              <a:gd name="connsiteY475" fmla="*/ 1395568 h 2044133"/>
              <a:gd name="connsiteX476" fmla="*/ 63045 w 1910317"/>
              <a:gd name="connsiteY476" fmla="*/ 1427089 h 2044133"/>
              <a:gd name="connsiteX477" fmla="*/ 31523 w 1910317"/>
              <a:gd name="connsiteY477" fmla="*/ 1458612 h 2044133"/>
              <a:gd name="connsiteX478" fmla="*/ 0 w 1910317"/>
              <a:gd name="connsiteY478" fmla="*/ 1427089 h 2044133"/>
              <a:gd name="connsiteX479" fmla="*/ 31523 w 1910317"/>
              <a:gd name="connsiteY479" fmla="*/ 1395568 h 2044133"/>
              <a:gd name="connsiteX480" fmla="*/ 1878794 w 1910317"/>
              <a:gd name="connsiteY480" fmla="*/ 1278463 h 2044133"/>
              <a:gd name="connsiteX481" fmla="*/ 1910317 w 1910317"/>
              <a:gd name="connsiteY481" fmla="*/ 1309985 h 2044133"/>
              <a:gd name="connsiteX482" fmla="*/ 1878794 w 1910317"/>
              <a:gd name="connsiteY482" fmla="*/ 1341508 h 2044133"/>
              <a:gd name="connsiteX483" fmla="*/ 1847272 w 1910317"/>
              <a:gd name="connsiteY483" fmla="*/ 1309985 h 2044133"/>
              <a:gd name="connsiteX484" fmla="*/ 1878794 w 1910317"/>
              <a:gd name="connsiteY484" fmla="*/ 1278463 h 2044133"/>
              <a:gd name="connsiteX485" fmla="*/ 1760028 w 1910317"/>
              <a:gd name="connsiteY485" fmla="*/ 1278463 h 2044133"/>
              <a:gd name="connsiteX486" fmla="*/ 1791551 w 1910317"/>
              <a:gd name="connsiteY486" fmla="*/ 1309985 h 2044133"/>
              <a:gd name="connsiteX487" fmla="*/ 1760028 w 1910317"/>
              <a:gd name="connsiteY487" fmla="*/ 1341508 h 2044133"/>
              <a:gd name="connsiteX488" fmla="*/ 1728505 w 1910317"/>
              <a:gd name="connsiteY488" fmla="*/ 1309985 h 2044133"/>
              <a:gd name="connsiteX489" fmla="*/ 1760028 w 1910317"/>
              <a:gd name="connsiteY489" fmla="*/ 1278463 h 2044133"/>
              <a:gd name="connsiteX490" fmla="*/ 1627644 w 1910317"/>
              <a:gd name="connsiteY490" fmla="*/ 1278463 h 2044133"/>
              <a:gd name="connsiteX491" fmla="*/ 1659167 w 1910317"/>
              <a:gd name="connsiteY491" fmla="*/ 1309985 h 2044133"/>
              <a:gd name="connsiteX492" fmla="*/ 1627644 w 1910317"/>
              <a:gd name="connsiteY492" fmla="*/ 1341508 h 2044133"/>
              <a:gd name="connsiteX493" fmla="*/ 1596121 w 1910317"/>
              <a:gd name="connsiteY493" fmla="*/ 1309985 h 2044133"/>
              <a:gd name="connsiteX494" fmla="*/ 1627644 w 1910317"/>
              <a:gd name="connsiteY494" fmla="*/ 1278463 h 2044133"/>
              <a:gd name="connsiteX495" fmla="*/ 1508878 w 1910317"/>
              <a:gd name="connsiteY495" fmla="*/ 1278463 h 2044133"/>
              <a:gd name="connsiteX496" fmla="*/ 1540400 w 1910317"/>
              <a:gd name="connsiteY496" fmla="*/ 1309985 h 2044133"/>
              <a:gd name="connsiteX497" fmla="*/ 1508878 w 1910317"/>
              <a:gd name="connsiteY497" fmla="*/ 1341508 h 2044133"/>
              <a:gd name="connsiteX498" fmla="*/ 1477355 w 1910317"/>
              <a:gd name="connsiteY498" fmla="*/ 1309985 h 2044133"/>
              <a:gd name="connsiteX499" fmla="*/ 1508878 w 1910317"/>
              <a:gd name="connsiteY499" fmla="*/ 1278463 h 2044133"/>
              <a:gd name="connsiteX500" fmla="*/ 1383310 w 1910317"/>
              <a:gd name="connsiteY500" fmla="*/ 1278463 h 2044133"/>
              <a:gd name="connsiteX501" fmla="*/ 1414833 w 1910317"/>
              <a:gd name="connsiteY501" fmla="*/ 1309985 h 2044133"/>
              <a:gd name="connsiteX502" fmla="*/ 1383310 w 1910317"/>
              <a:gd name="connsiteY502" fmla="*/ 1341508 h 2044133"/>
              <a:gd name="connsiteX503" fmla="*/ 1351788 w 1910317"/>
              <a:gd name="connsiteY503" fmla="*/ 1309985 h 2044133"/>
              <a:gd name="connsiteX504" fmla="*/ 1383310 w 1910317"/>
              <a:gd name="connsiteY504" fmla="*/ 1278463 h 2044133"/>
              <a:gd name="connsiteX505" fmla="*/ 1264544 w 1910317"/>
              <a:gd name="connsiteY505" fmla="*/ 1278463 h 2044133"/>
              <a:gd name="connsiteX506" fmla="*/ 1296067 w 1910317"/>
              <a:gd name="connsiteY506" fmla="*/ 1309985 h 2044133"/>
              <a:gd name="connsiteX507" fmla="*/ 1264544 w 1910317"/>
              <a:gd name="connsiteY507" fmla="*/ 1341508 h 2044133"/>
              <a:gd name="connsiteX508" fmla="*/ 1233021 w 1910317"/>
              <a:gd name="connsiteY508" fmla="*/ 1309985 h 2044133"/>
              <a:gd name="connsiteX509" fmla="*/ 1264544 w 1910317"/>
              <a:gd name="connsiteY509" fmla="*/ 1278463 h 2044133"/>
              <a:gd name="connsiteX510" fmla="*/ 1132160 w 1910317"/>
              <a:gd name="connsiteY510" fmla="*/ 1278463 h 2044133"/>
              <a:gd name="connsiteX511" fmla="*/ 1163683 w 1910317"/>
              <a:gd name="connsiteY511" fmla="*/ 1309985 h 2044133"/>
              <a:gd name="connsiteX512" fmla="*/ 1132160 w 1910317"/>
              <a:gd name="connsiteY512" fmla="*/ 1341508 h 2044133"/>
              <a:gd name="connsiteX513" fmla="*/ 1100637 w 1910317"/>
              <a:gd name="connsiteY513" fmla="*/ 1309985 h 2044133"/>
              <a:gd name="connsiteX514" fmla="*/ 1132160 w 1910317"/>
              <a:gd name="connsiteY514" fmla="*/ 1278463 h 2044133"/>
              <a:gd name="connsiteX515" fmla="*/ 1013394 w 1910317"/>
              <a:gd name="connsiteY515" fmla="*/ 1278463 h 2044133"/>
              <a:gd name="connsiteX516" fmla="*/ 1044916 w 1910317"/>
              <a:gd name="connsiteY516" fmla="*/ 1309985 h 2044133"/>
              <a:gd name="connsiteX517" fmla="*/ 1013394 w 1910317"/>
              <a:gd name="connsiteY517" fmla="*/ 1341508 h 2044133"/>
              <a:gd name="connsiteX518" fmla="*/ 981871 w 1910317"/>
              <a:gd name="connsiteY518" fmla="*/ 1309985 h 2044133"/>
              <a:gd name="connsiteX519" fmla="*/ 1013394 w 1910317"/>
              <a:gd name="connsiteY519" fmla="*/ 1278463 h 2044133"/>
              <a:gd name="connsiteX520" fmla="*/ 896923 w 1910317"/>
              <a:gd name="connsiteY520" fmla="*/ 1278463 h 2044133"/>
              <a:gd name="connsiteX521" fmla="*/ 928446 w 1910317"/>
              <a:gd name="connsiteY521" fmla="*/ 1309985 h 2044133"/>
              <a:gd name="connsiteX522" fmla="*/ 896923 w 1910317"/>
              <a:gd name="connsiteY522" fmla="*/ 1341508 h 2044133"/>
              <a:gd name="connsiteX523" fmla="*/ 865400 w 1910317"/>
              <a:gd name="connsiteY523" fmla="*/ 1309985 h 2044133"/>
              <a:gd name="connsiteX524" fmla="*/ 896923 w 1910317"/>
              <a:gd name="connsiteY524" fmla="*/ 1278463 h 2044133"/>
              <a:gd name="connsiteX525" fmla="*/ 778157 w 1910317"/>
              <a:gd name="connsiteY525" fmla="*/ 1278463 h 2044133"/>
              <a:gd name="connsiteX526" fmla="*/ 809680 w 1910317"/>
              <a:gd name="connsiteY526" fmla="*/ 1309985 h 2044133"/>
              <a:gd name="connsiteX527" fmla="*/ 778157 w 1910317"/>
              <a:gd name="connsiteY527" fmla="*/ 1341508 h 2044133"/>
              <a:gd name="connsiteX528" fmla="*/ 746634 w 1910317"/>
              <a:gd name="connsiteY528" fmla="*/ 1309985 h 2044133"/>
              <a:gd name="connsiteX529" fmla="*/ 778157 w 1910317"/>
              <a:gd name="connsiteY529" fmla="*/ 1278463 h 2044133"/>
              <a:gd name="connsiteX530" fmla="*/ 645773 w 1910317"/>
              <a:gd name="connsiteY530" fmla="*/ 1278463 h 2044133"/>
              <a:gd name="connsiteX531" fmla="*/ 677296 w 1910317"/>
              <a:gd name="connsiteY531" fmla="*/ 1309985 h 2044133"/>
              <a:gd name="connsiteX532" fmla="*/ 645773 w 1910317"/>
              <a:gd name="connsiteY532" fmla="*/ 1341508 h 2044133"/>
              <a:gd name="connsiteX533" fmla="*/ 614250 w 1910317"/>
              <a:gd name="connsiteY533" fmla="*/ 1309985 h 2044133"/>
              <a:gd name="connsiteX534" fmla="*/ 645773 w 1910317"/>
              <a:gd name="connsiteY534" fmla="*/ 1278463 h 2044133"/>
              <a:gd name="connsiteX535" fmla="*/ 527007 w 1910317"/>
              <a:gd name="connsiteY535" fmla="*/ 1278463 h 2044133"/>
              <a:gd name="connsiteX536" fmla="*/ 558529 w 1910317"/>
              <a:gd name="connsiteY536" fmla="*/ 1309985 h 2044133"/>
              <a:gd name="connsiteX537" fmla="*/ 527007 w 1910317"/>
              <a:gd name="connsiteY537" fmla="*/ 1341508 h 2044133"/>
              <a:gd name="connsiteX538" fmla="*/ 495484 w 1910317"/>
              <a:gd name="connsiteY538" fmla="*/ 1309985 h 2044133"/>
              <a:gd name="connsiteX539" fmla="*/ 527007 w 1910317"/>
              <a:gd name="connsiteY539" fmla="*/ 1278463 h 2044133"/>
              <a:gd name="connsiteX540" fmla="*/ 401439 w 1910317"/>
              <a:gd name="connsiteY540" fmla="*/ 1278463 h 2044133"/>
              <a:gd name="connsiteX541" fmla="*/ 432962 w 1910317"/>
              <a:gd name="connsiteY541" fmla="*/ 1309985 h 2044133"/>
              <a:gd name="connsiteX542" fmla="*/ 401439 w 1910317"/>
              <a:gd name="connsiteY542" fmla="*/ 1341508 h 2044133"/>
              <a:gd name="connsiteX543" fmla="*/ 369917 w 1910317"/>
              <a:gd name="connsiteY543" fmla="*/ 1309985 h 2044133"/>
              <a:gd name="connsiteX544" fmla="*/ 401439 w 1910317"/>
              <a:gd name="connsiteY544" fmla="*/ 1278463 h 2044133"/>
              <a:gd name="connsiteX545" fmla="*/ 282673 w 1910317"/>
              <a:gd name="connsiteY545" fmla="*/ 1278463 h 2044133"/>
              <a:gd name="connsiteX546" fmla="*/ 314196 w 1910317"/>
              <a:gd name="connsiteY546" fmla="*/ 1309985 h 2044133"/>
              <a:gd name="connsiteX547" fmla="*/ 282673 w 1910317"/>
              <a:gd name="connsiteY547" fmla="*/ 1341508 h 2044133"/>
              <a:gd name="connsiteX548" fmla="*/ 251150 w 1910317"/>
              <a:gd name="connsiteY548" fmla="*/ 1309985 h 2044133"/>
              <a:gd name="connsiteX549" fmla="*/ 282673 w 1910317"/>
              <a:gd name="connsiteY549" fmla="*/ 1278463 h 2044133"/>
              <a:gd name="connsiteX550" fmla="*/ 150289 w 1910317"/>
              <a:gd name="connsiteY550" fmla="*/ 1278463 h 2044133"/>
              <a:gd name="connsiteX551" fmla="*/ 181812 w 1910317"/>
              <a:gd name="connsiteY551" fmla="*/ 1309985 h 2044133"/>
              <a:gd name="connsiteX552" fmla="*/ 150289 w 1910317"/>
              <a:gd name="connsiteY552" fmla="*/ 1341508 h 2044133"/>
              <a:gd name="connsiteX553" fmla="*/ 118766 w 1910317"/>
              <a:gd name="connsiteY553" fmla="*/ 1309985 h 2044133"/>
              <a:gd name="connsiteX554" fmla="*/ 150289 w 1910317"/>
              <a:gd name="connsiteY554" fmla="*/ 1278463 h 2044133"/>
              <a:gd name="connsiteX555" fmla="*/ 31523 w 1910317"/>
              <a:gd name="connsiteY555" fmla="*/ 1278463 h 2044133"/>
              <a:gd name="connsiteX556" fmla="*/ 63045 w 1910317"/>
              <a:gd name="connsiteY556" fmla="*/ 1309985 h 2044133"/>
              <a:gd name="connsiteX557" fmla="*/ 31523 w 1910317"/>
              <a:gd name="connsiteY557" fmla="*/ 1341508 h 2044133"/>
              <a:gd name="connsiteX558" fmla="*/ 0 w 1910317"/>
              <a:gd name="connsiteY558" fmla="*/ 1309985 h 2044133"/>
              <a:gd name="connsiteX559" fmla="*/ 31523 w 1910317"/>
              <a:gd name="connsiteY559" fmla="*/ 1278463 h 2044133"/>
              <a:gd name="connsiteX560" fmla="*/ 1878794 w 1910317"/>
              <a:gd name="connsiteY560" fmla="*/ 1161359 h 2044133"/>
              <a:gd name="connsiteX561" fmla="*/ 1910317 w 1910317"/>
              <a:gd name="connsiteY561" fmla="*/ 1192882 h 2044133"/>
              <a:gd name="connsiteX562" fmla="*/ 1878794 w 1910317"/>
              <a:gd name="connsiteY562" fmla="*/ 1224403 h 2044133"/>
              <a:gd name="connsiteX563" fmla="*/ 1847272 w 1910317"/>
              <a:gd name="connsiteY563" fmla="*/ 1192882 h 2044133"/>
              <a:gd name="connsiteX564" fmla="*/ 1878794 w 1910317"/>
              <a:gd name="connsiteY564" fmla="*/ 1161359 h 2044133"/>
              <a:gd name="connsiteX565" fmla="*/ 1760028 w 1910317"/>
              <a:gd name="connsiteY565" fmla="*/ 1161359 h 2044133"/>
              <a:gd name="connsiteX566" fmla="*/ 1791551 w 1910317"/>
              <a:gd name="connsiteY566" fmla="*/ 1192882 h 2044133"/>
              <a:gd name="connsiteX567" fmla="*/ 1760028 w 1910317"/>
              <a:gd name="connsiteY567" fmla="*/ 1224403 h 2044133"/>
              <a:gd name="connsiteX568" fmla="*/ 1728505 w 1910317"/>
              <a:gd name="connsiteY568" fmla="*/ 1192882 h 2044133"/>
              <a:gd name="connsiteX569" fmla="*/ 1760028 w 1910317"/>
              <a:gd name="connsiteY569" fmla="*/ 1161359 h 2044133"/>
              <a:gd name="connsiteX570" fmla="*/ 1627644 w 1910317"/>
              <a:gd name="connsiteY570" fmla="*/ 1161359 h 2044133"/>
              <a:gd name="connsiteX571" fmla="*/ 1659167 w 1910317"/>
              <a:gd name="connsiteY571" fmla="*/ 1192882 h 2044133"/>
              <a:gd name="connsiteX572" fmla="*/ 1627644 w 1910317"/>
              <a:gd name="connsiteY572" fmla="*/ 1224403 h 2044133"/>
              <a:gd name="connsiteX573" fmla="*/ 1596121 w 1910317"/>
              <a:gd name="connsiteY573" fmla="*/ 1192882 h 2044133"/>
              <a:gd name="connsiteX574" fmla="*/ 1627644 w 1910317"/>
              <a:gd name="connsiteY574" fmla="*/ 1161359 h 2044133"/>
              <a:gd name="connsiteX575" fmla="*/ 1508878 w 1910317"/>
              <a:gd name="connsiteY575" fmla="*/ 1161359 h 2044133"/>
              <a:gd name="connsiteX576" fmla="*/ 1540400 w 1910317"/>
              <a:gd name="connsiteY576" fmla="*/ 1192882 h 2044133"/>
              <a:gd name="connsiteX577" fmla="*/ 1508878 w 1910317"/>
              <a:gd name="connsiteY577" fmla="*/ 1224403 h 2044133"/>
              <a:gd name="connsiteX578" fmla="*/ 1477355 w 1910317"/>
              <a:gd name="connsiteY578" fmla="*/ 1192882 h 2044133"/>
              <a:gd name="connsiteX579" fmla="*/ 1508878 w 1910317"/>
              <a:gd name="connsiteY579" fmla="*/ 1161359 h 2044133"/>
              <a:gd name="connsiteX580" fmla="*/ 1383310 w 1910317"/>
              <a:gd name="connsiteY580" fmla="*/ 1161359 h 2044133"/>
              <a:gd name="connsiteX581" fmla="*/ 1414833 w 1910317"/>
              <a:gd name="connsiteY581" fmla="*/ 1192882 h 2044133"/>
              <a:gd name="connsiteX582" fmla="*/ 1383310 w 1910317"/>
              <a:gd name="connsiteY582" fmla="*/ 1224403 h 2044133"/>
              <a:gd name="connsiteX583" fmla="*/ 1351788 w 1910317"/>
              <a:gd name="connsiteY583" fmla="*/ 1192882 h 2044133"/>
              <a:gd name="connsiteX584" fmla="*/ 1383310 w 1910317"/>
              <a:gd name="connsiteY584" fmla="*/ 1161359 h 2044133"/>
              <a:gd name="connsiteX585" fmla="*/ 1264544 w 1910317"/>
              <a:gd name="connsiteY585" fmla="*/ 1161359 h 2044133"/>
              <a:gd name="connsiteX586" fmla="*/ 1296067 w 1910317"/>
              <a:gd name="connsiteY586" fmla="*/ 1192882 h 2044133"/>
              <a:gd name="connsiteX587" fmla="*/ 1264544 w 1910317"/>
              <a:gd name="connsiteY587" fmla="*/ 1224403 h 2044133"/>
              <a:gd name="connsiteX588" fmla="*/ 1233021 w 1910317"/>
              <a:gd name="connsiteY588" fmla="*/ 1192882 h 2044133"/>
              <a:gd name="connsiteX589" fmla="*/ 1264544 w 1910317"/>
              <a:gd name="connsiteY589" fmla="*/ 1161359 h 2044133"/>
              <a:gd name="connsiteX590" fmla="*/ 1132160 w 1910317"/>
              <a:gd name="connsiteY590" fmla="*/ 1161359 h 2044133"/>
              <a:gd name="connsiteX591" fmla="*/ 1163683 w 1910317"/>
              <a:gd name="connsiteY591" fmla="*/ 1192882 h 2044133"/>
              <a:gd name="connsiteX592" fmla="*/ 1132160 w 1910317"/>
              <a:gd name="connsiteY592" fmla="*/ 1224403 h 2044133"/>
              <a:gd name="connsiteX593" fmla="*/ 1100637 w 1910317"/>
              <a:gd name="connsiteY593" fmla="*/ 1192882 h 2044133"/>
              <a:gd name="connsiteX594" fmla="*/ 1132160 w 1910317"/>
              <a:gd name="connsiteY594" fmla="*/ 1161359 h 2044133"/>
              <a:gd name="connsiteX595" fmla="*/ 1013394 w 1910317"/>
              <a:gd name="connsiteY595" fmla="*/ 1161359 h 2044133"/>
              <a:gd name="connsiteX596" fmla="*/ 1044916 w 1910317"/>
              <a:gd name="connsiteY596" fmla="*/ 1192882 h 2044133"/>
              <a:gd name="connsiteX597" fmla="*/ 1013394 w 1910317"/>
              <a:gd name="connsiteY597" fmla="*/ 1224403 h 2044133"/>
              <a:gd name="connsiteX598" fmla="*/ 981871 w 1910317"/>
              <a:gd name="connsiteY598" fmla="*/ 1192882 h 2044133"/>
              <a:gd name="connsiteX599" fmla="*/ 1013394 w 1910317"/>
              <a:gd name="connsiteY599" fmla="*/ 1161359 h 2044133"/>
              <a:gd name="connsiteX600" fmla="*/ 896923 w 1910317"/>
              <a:gd name="connsiteY600" fmla="*/ 1161359 h 2044133"/>
              <a:gd name="connsiteX601" fmla="*/ 928446 w 1910317"/>
              <a:gd name="connsiteY601" fmla="*/ 1192882 h 2044133"/>
              <a:gd name="connsiteX602" fmla="*/ 896923 w 1910317"/>
              <a:gd name="connsiteY602" fmla="*/ 1224403 h 2044133"/>
              <a:gd name="connsiteX603" fmla="*/ 865400 w 1910317"/>
              <a:gd name="connsiteY603" fmla="*/ 1192882 h 2044133"/>
              <a:gd name="connsiteX604" fmla="*/ 896923 w 1910317"/>
              <a:gd name="connsiteY604" fmla="*/ 1161359 h 2044133"/>
              <a:gd name="connsiteX605" fmla="*/ 778157 w 1910317"/>
              <a:gd name="connsiteY605" fmla="*/ 1161359 h 2044133"/>
              <a:gd name="connsiteX606" fmla="*/ 809680 w 1910317"/>
              <a:gd name="connsiteY606" fmla="*/ 1192882 h 2044133"/>
              <a:gd name="connsiteX607" fmla="*/ 778157 w 1910317"/>
              <a:gd name="connsiteY607" fmla="*/ 1224403 h 2044133"/>
              <a:gd name="connsiteX608" fmla="*/ 746634 w 1910317"/>
              <a:gd name="connsiteY608" fmla="*/ 1192882 h 2044133"/>
              <a:gd name="connsiteX609" fmla="*/ 778157 w 1910317"/>
              <a:gd name="connsiteY609" fmla="*/ 1161359 h 2044133"/>
              <a:gd name="connsiteX610" fmla="*/ 645773 w 1910317"/>
              <a:gd name="connsiteY610" fmla="*/ 1161359 h 2044133"/>
              <a:gd name="connsiteX611" fmla="*/ 677296 w 1910317"/>
              <a:gd name="connsiteY611" fmla="*/ 1192882 h 2044133"/>
              <a:gd name="connsiteX612" fmla="*/ 645773 w 1910317"/>
              <a:gd name="connsiteY612" fmla="*/ 1224403 h 2044133"/>
              <a:gd name="connsiteX613" fmla="*/ 614250 w 1910317"/>
              <a:gd name="connsiteY613" fmla="*/ 1192882 h 2044133"/>
              <a:gd name="connsiteX614" fmla="*/ 645773 w 1910317"/>
              <a:gd name="connsiteY614" fmla="*/ 1161359 h 2044133"/>
              <a:gd name="connsiteX615" fmla="*/ 527007 w 1910317"/>
              <a:gd name="connsiteY615" fmla="*/ 1161359 h 2044133"/>
              <a:gd name="connsiteX616" fmla="*/ 558529 w 1910317"/>
              <a:gd name="connsiteY616" fmla="*/ 1192882 h 2044133"/>
              <a:gd name="connsiteX617" fmla="*/ 527007 w 1910317"/>
              <a:gd name="connsiteY617" fmla="*/ 1224403 h 2044133"/>
              <a:gd name="connsiteX618" fmla="*/ 495484 w 1910317"/>
              <a:gd name="connsiteY618" fmla="*/ 1192882 h 2044133"/>
              <a:gd name="connsiteX619" fmla="*/ 527007 w 1910317"/>
              <a:gd name="connsiteY619" fmla="*/ 1161359 h 2044133"/>
              <a:gd name="connsiteX620" fmla="*/ 401439 w 1910317"/>
              <a:gd name="connsiteY620" fmla="*/ 1161359 h 2044133"/>
              <a:gd name="connsiteX621" fmla="*/ 432962 w 1910317"/>
              <a:gd name="connsiteY621" fmla="*/ 1192882 h 2044133"/>
              <a:gd name="connsiteX622" fmla="*/ 401439 w 1910317"/>
              <a:gd name="connsiteY622" fmla="*/ 1224403 h 2044133"/>
              <a:gd name="connsiteX623" fmla="*/ 369917 w 1910317"/>
              <a:gd name="connsiteY623" fmla="*/ 1192882 h 2044133"/>
              <a:gd name="connsiteX624" fmla="*/ 401439 w 1910317"/>
              <a:gd name="connsiteY624" fmla="*/ 1161359 h 2044133"/>
              <a:gd name="connsiteX625" fmla="*/ 282673 w 1910317"/>
              <a:gd name="connsiteY625" fmla="*/ 1161359 h 2044133"/>
              <a:gd name="connsiteX626" fmla="*/ 314196 w 1910317"/>
              <a:gd name="connsiteY626" fmla="*/ 1192882 h 2044133"/>
              <a:gd name="connsiteX627" fmla="*/ 282673 w 1910317"/>
              <a:gd name="connsiteY627" fmla="*/ 1224403 h 2044133"/>
              <a:gd name="connsiteX628" fmla="*/ 251150 w 1910317"/>
              <a:gd name="connsiteY628" fmla="*/ 1192882 h 2044133"/>
              <a:gd name="connsiteX629" fmla="*/ 282673 w 1910317"/>
              <a:gd name="connsiteY629" fmla="*/ 1161359 h 2044133"/>
              <a:gd name="connsiteX630" fmla="*/ 150289 w 1910317"/>
              <a:gd name="connsiteY630" fmla="*/ 1161359 h 2044133"/>
              <a:gd name="connsiteX631" fmla="*/ 181812 w 1910317"/>
              <a:gd name="connsiteY631" fmla="*/ 1192882 h 2044133"/>
              <a:gd name="connsiteX632" fmla="*/ 150289 w 1910317"/>
              <a:gd name="connsiteY632" fmla="*/ 1224403 h 2044133"/>
              <a:gd name="connsiteX633" fmla="*/ 118766 w 1910317"/>
              <a:gd name="connsiteY633" fmla="*/ 1192882 h 2044133"/>
              <a:gd name="connsiteX634" fmla="*/ 150289 w 1910317"/>
              <a:gd name="connsiteY634" fmla="*/ 1161359 h 2044133"/>
              <a:gd name="connsiteX635" fmla="*/ 31523 w 1910317"/>
              <a:gd name="connsiteY635" fmla="*/ 1161359 h 2044133"/>
              <a:gd name="connsiteX636" fmla="*/ 63045 w 1910317"/>
              <a:gd name="connsiteY636" fmla="*/ 1192882 h 2044133"/>
              <a:gd name="connsiteX637" fmla="*/ 31523 w 1910317"/>
              <a:gd name="connsiteY637" fmla="*/ 1224403 h 2044133"/>
              <a:gd name="connsiteX638" fmla="*/ 0 w 1910317"/>
              <a:gd name="connsiteY638" fmla="*/ 1192882 h 2044133"/>
              <a:gd name="connsiteX639" fmla="*/ 31523 w 1910317"/>
              <a:gd name="connsiteY639" fmla="*/ 1161359 h 2044133"/>
              <a:gd name="connsiteX640" fmla="*/ 1878794 w 1910317"/>
              <a:gd name="connsiteY640" fmla="*/ 1044254 h 2044133"/>
              <a:gd name="connsiteX641" fmla="*/ 1910317 w 1910317"/>
              <a:gd name="connsiteY641" fmla="*/ 1075777 h 2044133"/>
              <a:gd name="connsiteX642" fmla="*/ 1878794 w 1910317"/>
              <a:gd name="connsiteY642" fmla="*/ 1107299 h 2044133"/>
              <a:gd name="connsiteX643" fmla="*/ 1847272 w 1910317"/>
              <a:gd name="connsiteY643" fmla="*/ 1075777 h 2044133"/>
              <a:gd name="connsiteX644" fmla="*/ 1878794 w 1910317"/>
              <a:gd name="connsiteY644" fmla="*/ 1044254 h 2044133"/>
              <a:gd name="connsiteX645" fmla="*/ 1760028 w 1910317"/>
              <a:gd name="connsiteY645" fmla="*/ 1044254 h 2044133"/>
              <a:gd name="connsiteX646" fmla="*/ 1791551 w 1910317"/>
              <a:gd name="connsiteY646" fmla="*/ 1075777 h 2044133"/>
              <a:gd name="connsiteX647" fmla="*/ 1760028 w 1910317"/>
              <a:gd name="connsiteY647" fmla="*/ 1107299 h 2044133"/>
              <a:gd name="connsiteX648" fmla="*/ 1728505 w 1910317"/>
              <a:gd name="connsiteY648" fmla="*/ 1075777 h 2044133"/>
              <a:gd name="connsiteX649" fmla="*/ 1760028 w 1910317"/>
              <a:gd name="connsiteY649" fmla="*/ 1044254 h 2044133"/>
              <a:gd name="connsiteX650" fmla="*/ 1627644 w 1910317"/>
              <a:gd name="connsiteY650" fmla="*/ 1044254 h 2044133"/>
              <a:gd name="connsiteX651" fmla="*/ 1659167 w 1910317"/>
              <a:gd name="connsiteY651" fmla="*/ 1075777 h 2044133"/>
              <a:gd name="connsiteX652" fmla="*/ 1627644 w 1910317"/>
              <a:gd name="connsiteY652" fmla="*/ 1107299 h 2044133"/>
              <a:gd name="connsiteX653" fmla="*/ 1596121 w 1910317"/>
              <a:gd name="connsiteY653" fmla="*/ 1075777 h 2044133"/>
              <a:gd name="connsiteX654" fmla="*/ 1627644 w 1910317"/>
              <a:gd name="connsiteY654" fmla="*/ 1044254 h 2044133"/>
              <a:gd name="connsiteX655" fmla="*/ 1508878 w 1910317"/>
              <a:gd name="connsiteY655" fmla="*/ 1044254 h 2044133"/>
              <a:gd name="connsiteX656" fmla="*/ 1540400 w 1910317"/>
              <a:gd name="connsiteY656" fmla="*/ 1075777 h 2044133"/>
              <a:gd name="connsiteX657" fmla="*/ 1508878 w 1910317"/>
              <a:gd name="connsiteY657" fmla="*/ 1107299 h 2044133"/>
              <a:gd name="connsiteX658" fmla="*/ 1477355 w 1910317"/>
              <a:gd name="connsiteY658" fmla="*/ 1075777 h 2044133"/>
              <a:gd name="connsiteX659" fmla="*/ 1508878 w 1910317"/>
              <a:gd name="connsiteY659" fmla="*/ 1044254 h 2044133"/>
              <a:gd name="connsiteX660" fmla="*/ 1383310 w 1910317"/>
              <a:gd name="connsiteY660" fmla="*/ 1044254 h 2044133"/>
              <a:gd name="connsiteX661" fmla="*/ 1414833 w 1910317"/>
              <a:gd name="connsiteY661" fmla="*/ 1075777 h 2044133"/>
              <a:gd name="connsiteX662" fmla="*/ 1383310 w 1910317"/>
              <a:gd name="connsiteY662" fmla="*/ 1107299 h 2044133"/>
              <a:gd name="connsiteX663" fmla="*/ 1351788 w 1910317"/>
              <a:gd name="connsiteY663" fmla="*/ 1075777 h 2044133"/>
              <a:gd name="connsiteX664" fmla="*/ 1383310 w 1910317"/>
              <a:gd name="connsiteY664" fmla="*/ 1044254 h 2044133"/>
              <a:gd name="connsiteX665" fmla="*/ 1264544 w 1910317"/>
              <a:gd name="connsiteY665" fmla="*/ 1044254 h 2044133"/>
              <a:gd name="connsiteX666" fmla="*/ 1296067 w 1910317"/>
              <a:gd name="connsiteY666" fmla="*/ 1075777 h 2044133"/>
              <a:gd name="connsiteX667" fmla="*/ 1264544 w 1910317"/>
              <a:gd name="connsiteY667" fmla="*/ 1107299 h 2044133"/>
              <a:gd name="connsiteX668" fmla="*/ 1233021 w 1910317"/>
              <a:gd name="connsiteY668" fmla="*/ 1075777 h 2044133"/>
              <a:gd name="connsiteX669" fmla="*/ 1264544 w 1910317"/>
              <a:gd name="connsiteY669" fmla="*/ 1044254 h 2044133"/>
              <a:gd name="connsiteX670" fmla="*/ 1132160 w 1910317"/>
              <a:gd name="connsiteY670" fmla="*/ 1044254 h 2044133"/>
              <a:gd name="connsiteX671" fmla="*/ 1163683 w 1910317"/>
              <a:gd name="connsiteY671" fmla="*/ 1075777 h 2044133"/>
              <a:gd name="connsiteX672" fmla="*/ 1132160 w 1910317"/>
              <a:gd name="connsiteY672" fmla="*/ 1107299 h 2044133"/>
              <a:gd name="connsiteX673" fmla="*/ 1100637 w 1910317"/>
              <a:gd name="connsiteY673" fmla="*/ 1075777 h 2044133"/>
              <a:gd name="connsiteX674" fmla="*/ 1132160 w 1910317"/>
              <a:gd name="connsiteY674" fmla="*/ 1044254 h 2044133"/>
              <a:gd name="connsiteX675" fmla="*/ 1013394 w 1910317"/>
              <a:gd name="connsiteY675" fmla="*/ 1044254 h 2044133"/>
              <a:gd name="connsiteX676" fmla="*/ 1044916 w 1910317"/>
              <a:gd name="connsiteY676" fmla="*/ 1075777 h 2044133"/>
              <a:gd name="connsiteX677" fmla="*/ 1013394 w 1910317"/>
              <a:gd name="connsiteY677" fmla="*/ 1107299 h 2044133"/>
              <a:gd name="connsiteX678" fmla="*/ 981871 w 1910317"/>
              <a:gd name="connsiteY678" fmla="*/ 1075777 h 2044133"/>
              <a:gd name="connsiteX679" fmla="*/ 1013394 w 1910317"/>
              <a:gd name="connsiteY679" fmla="*/ 1044254 h 2044133"/>
              <a:gd name="connsiteX680" fmla="*/ 896923 w 1910317"/>
              <a:gd name="connsiteY680" fmla="*/ 1044254 h 2044133"/>
              <a:gd name="connsiteX681" fmla="*/ 928446 w 1910317"/>
              <a:gd name="connsiteY681" fmla="*/ 1075777 h 2044133"/>
              <a:gd name="connsiteX682" fmla="*/ 896923 w 1910317"/>
              <a:gd name="connsiteY682" fmla="*/ 1107299 h 2044133"/>
              <a:gd name="connsiteX683" fmla="*/ 865400 w 1910317"/>
              <a:gd name="connsiteY683" fmla="*/ 1075777 h 2044133"/>
              <a:gd name="connsiteX684" fmla="*/ 896923 w 1910317"/>
              <a:gd name="connsiteY684" fmla="*/ 1044254 h 2044133"/>
              <a:gd name="connsiteX685" fmla="*/ 778157 w 1910317"/>
              <a:gd name="connsiteY685" fmla="*/ 1044254 h 2044133"/>
              <a:gd name="connsiteX686" fmla="*/ 809680 w 1910317"/>
              <a:gd name="connsiteY686" fmla="*/ 1075777 h 2044133"/>
              <a:gd name="connsiteX687" fmla="*/ 778157 w 1910317"/>
              <a:gd name="connsiteY687" fmla="*/ 1107299 h 2044133"/>
              <a:gd name="connsiteX688" fmla="*/ 746634 w 1910317"/>
              <a:gd name="connsiteY688" fmla="*/ 1075777 h 2044133"/>
              <a:gd name="connsiteX689" fmla="*/ 778157 w 1910317"/>
              <a:gd name="connsiteY689" fmla="*/ 1044254 h 2044133"/>
              <a:gd name="connsiteX690" fmla="*/ 645773 w 1910317"/>
              <a:gd name="connsiteY690" fmla="*/ 1044254 h 2044133"/>
              <a:gd name="connsiteX691" fmla="*/ 677296 w 1910317"/>
              <a:gd name="connsiteY691" fmla="*/ 1075777 h 2044133"/>
              <a:gd name="connsiteX692" fmla="*/ 645773 w 1910317"/>
              <a:gd name="connsiteY692" fmla="*/ 1107299 h 2044133"/>
              <a:gd name="connsiteX693" fmla="*/ 614250 w 1910317"/>
              <a:gd name="connsiteY693" fmla="*/ 1075777 h 2044133"/>
              <a:gd name="connsiteX694" fmla="*/ 645773 w 1910317"/>
              <a:gd name="connsiteY694" fmla="*/ 1044254 h 2044133"/>
              <a:gd name="connsiteX695" fmla="*/ 527007 w 1910317"/>
              <a:gd name="connsiteY695" fmla="*/ 1044254 h 2044133"/>
              <a:gd name="connsiteX696" fmla="*/ 558529 w 1910317"/>
              <a:gd name="connsiteY696" fmla="*/ 1075777 h 2044133"/>
              <a:gd name="connsiteX697" fmla="*/ 527007 w 1910317"/>
              <a:gd name="connsiteY697" fmla="*/ 1107299 h 2044133"/>
              <a:gd name="connsiteX698" fmla="*/ 495484 w 1910317"/>
              <a:gd name="connsiteY698" fmla="*/ 1075777 h 2044133"/>
              <a:gd name="connsiteX699" fmla="*/ 527007 w 1910317"/>
              <a:gd name="connsiteY699" fmla="*/ 1044254 h 2044133"/>
              <a:gd name="connsiteX700" fmla="*/ 401439 w 1910317"/>
              <a:gd name="connsiteY700" fmla="*/ 1044254 h 2044133"/>
              <a:gd name="connsiteX701" fmla="*/ 432962 w 1910317"/>
              <a:gd name="connsiteY701" fmla="*/ 1075777 h 2044133"/>
              <a:gd name="connsiteX702" fmla="*/ 401439 w 1910317"/>
              <a:gd name="connsiteY702" fmla="*/ 1107299 h 2044133"/>
              <a:gd name="connsiteX703" fmla="*/ 369917 w 1910317"/>
              <a:gd name="connsiteY703" fmla="*/ 1075777 h 2044133"/>
              <a:gd name="connsiteX704" fmla="*/ 401439 w 1910317"/>
              <a:gd name="connsiteY704" fmla="*/ 1044254 h 2044133"/>
              <a:gd name="connsiteX705" fmla="*/ 282673 w 1910317"/>
              <a:gd name="connsiteY705" fmla="*/ 1044254 h 2044133"/>
              <a:gd name="connsiteX706" fmla="*/ 314196 w 1910317"/>
              <a:gd name="connsiteY706" fmla="*/ 1075777 h 2044133"/>
              <a:gd name="connsiteX707" fmla="*/ 282673 w 1910317"/>
              <a:gd name="connsiteY707" fmla="*/ 1107299 h 2044133"/>
              <a:gd name="connsiteX708" fmla="*/ 251150 w 1910317"/>
              <a:gd name="connsiteY708" fmla="*/ 1075777 h 2044133"/>
              <a:gd name="connsiteX709" fmla="*/ 282673 w 1910317"/>
              <a:gd name="connsiteY709" fmla="*/ 1044254 h 2044133"/>
              <a:gd name="connsiteX710" fmla="*/ 150289 w 1910317"/>
              <a:gd name="connsiteY710" fmla="*/ 1044254 h 2044133"/>
              <a:gd name="connsiteX711" fmla="*/ 181812 w 1910317"/>
              <a:gd name="connsiteY711" fmla="*/ 1075777 h 2044133"/>
              <a:gd name="connsiteX712" fmla="*/ 150289 w 1910317"/>
              <a:gd name="connsiteY712" fmla="*/ 1107299 h 2044133"/>
              <a:gd name="connsiteX713" fmla="*/ 118766 w 1910317"/>
              <a:gd name="connsiteY713" fmla="*/ 1075777 h 2044133"/>
              <a:gd name="connsiteX714" fmla="*/ 150289 w 1910317"/>
              <a:gd name="connsiteY714" fmla="*/ 1044254 h 2044133"/>
              <a:gd name="connsiteX715" fmla="*/ 31523 w 1910317"/>
              <a:gd name="connsiteY715" fmla="*/ 1044254 h 2044133"/>
              <a:gd name="connsiteX716" fmla="*/ 63045 w 1910317"/>
              <a:gd name="connsiteY716" fmla="*/ 1075777 h 2044133"/>
              <a:gd name="connsiteX717" fmla="*/ 31523 w 1910317"/>
              <a:gd name="connsiteY717" fmla="*/ 1107299 h 2044133"/>
              <a:gd name="connsiteX718" fmla="*/ 0 w 1910317"/>
              <a:gd name="connsiteY718" fmla="*/ 1075777 h 2044133"/>
              <a:gd name="connsiteX719" fmla="*/ 31523 w 1910317"/>
              <a:gd name="connsiteY719" fmla="*/ 1044254 h 2044133"/>
              <a:gd name="connsiteX720" fmla="*/ 1878794 w 1910317"/>
              <a:gd name="connsiteY720" fmla="*/ 936835 h 2044133"/>
              <a:gd name="connsiteX721" fmla="*/ 1910317 w 1910317"/>
              <a:gd name="connsiteY721" fmla="*/ 968356 h 2044133"/>
              <a:gd name="connsiteX722" fmla="*/ 1878794 w 1910317"/>
              <a:gd name="connsiteY722" fmla="*/ 999879 h 2044133"/>
              <a:gd name="connsiteX723" fmla="*/ 1847272 w 1910317"/>
              <a:gd name="connsiteY723" fmla="*/ 968356 h 2044133"/>
              <a:gd name="connsiteX724" fmla="*/ 1878794 w 1910317"/>
              <a:gd name="connsiteY724" fmla="*/ 936835 h 2044133"/>
              <a:gd name="connsiteX725" fmla="*/ 1760028 w 1910317"/>
              <a:gd name="connsiteY725" fmla="*/ 936835 h 2044133"/>
              <a:gd name="connsiteX726" fmla="*/ 1791551 w 1910317"/>
              <a:gd name="connsiteY726" fmla="*/ 968356 h 2044133"/>
              <a:gd name="connsiteX727" fmla="*/ 1760028 w 1910317"/>
              <a:gd name="connsiteY727" fmla="*/ 999879 h 2044133"/>
              <a:gd name="connsiteX728" fmla="*/ 1728505 w 1910317"/>
              <a:gd name="connsiteY728" fmla="*/ 968356 h 2044133"/>
              <a:gd name="connsiteX729" fmla="*/ 1760028 w 1910317"/>
              <a:gd name="connsiteY729" fmla="*/ 936835 h 2044133"/>
              <a:gd name="connsiteX730" fmla="*/ 1627644 w 1910317"/>
              <a:gd name="connsiteY730" fmla="*/ 936835 h 2044133"/>
              <a:gd name="connsiteX731" fmla="*/ 1659167 w 1910317"/>
              <a:gd name="connsiteY731" fmla="*/ 968356 h 2044133"/>
              <a:gd name="connsiteX732" fmla="*/ 1627644 w 1910317"/>
              <a:gd name="connsiteY732" fmla="*/ 999879 h 2044133"/>
              <a:gd name="connsiteX733" fmla="*/ 1596121 w 1910317"/>
              <a:gd name="connsiteY733" fmla="*/ 968356 h 2044133"/>
              <a:gd name="connsiteX734" fmla="*/ 1627644 w 1910317"/>
              <a:gd name="connsiteY734" fmla="*/ 936835 h 2044133"/>
              <a:gd name="connsiteX735" fmla="*/ 1508878 w 1910317"/>
              <a:gd name="connsiteY735" fmla="*/ 936835 h 2044133"/>
              <a:gd name="connsiteX736" fmla="*/ 1540400 w 1910317"/>
              <a:gd name="connsiteY736" fmla="*/ 968356 h 2044133"/>
              <a:gd name="connsiteX737" fmla="*/ 1508878 w 1910317"/>
              <a:gd name="connsiteY737" fmla="*/ 999879 h 2044133"/>
              <a:gd name="connsiteX738" fmla="*/ 1477355 w 1910317"/>
              <a:gd name="connsiteY738" fmla="*/ 968356 h 2044133"/>
              <a:gd name="connsiteX739" fmla="*/ 1508878 w 1910317"/>
              <a:gd name="connsiteY739" fmla="*/ 936835 h 2044133"/>
              <a:gd name="connsiteX740" fmla="*/ 1383310 w 1910317"/>
              <a:gd name="connsiteY740" fmla="*/ 936835 h 2044133"/>
              <a:gd name="connsiteX741" fmla="*/ 1414833 w 1910317"/>
              <a:gd name="connsiteY741" fmla="*/ 968356 h 2044133"/>
              <a:gd name="connsiteX742" fmla="*/ 1383310 w 1910317"/>
              <a:gd name="connsiteY742" fmla="*/ 999879 h 2044133"/>
              <a:gd name="connsiteX743" fmla="*/ 1351788 w 1910317"/>
              <a:gd name="connsiteY743" fmla="*/ 968356 h 2044133"/>
              <a:gd name="connsiteX744" fmla="*/ 1383310 w 1910317"/>
              <a:gd name="connsiteY744" fmla="*/ 936835 h 2044133"/>
              <a:gd name="connsiteX745" fmla="*/ 1264544 w 1910317"/>
              <a:gd name="connsiteY745" fmla="*/ 936835 h 2044133"/>
              <a:gd name="connsiteX746" fmla="*/ 1296067 w 1910317"/>
              <a:gd name="connsiteY746" fmla="*/ 968356 h 2044133"/>
              <a:gd name="connsiteX747" fmla="*/ 1264544 w 1910317"/>
              <a:gd name="connsiteY747" fmla="*/ 999879 h 2044133"/>
              <a:gd name="connsiteX748" fmla="*/ 1233021 w 1910317"/>
              <a:gd name="connsiteY748" fmla="*/ 968356 h 2044133"/>
              <a:gd name="connsiteX749" fmla="*/ 1264544 w 1910317"/>
              <a:gd name="connsiteY749" fmla="*/ 936835 h 2044133"/>
              <a:gd name="connsiteX750" fmla="*/ 1132160 w 1910317"/>
              <a:gd name="connsiteY750" fmla="*/ 936835 h 2044133"/>
              <a:gd name="connsiteX751" fmla="*/ 1163683 w 1910317"/>
              <a:gd name="connsiteY751" fmla="*/ 968356 h 2044133"/>
              <a:gd name="connsiteX752" fmla="*/ 1132160 w 1910317"/>
              <a:gd name="connsiteY752" fmla="*/ 999879 h 2044133"/>
              <a:gd name="connsiteX753" fmla="*/ 1100637 w 1910317"/>
              <a:gd name="connsiteY753" fmla="*/ 968356 h 2044133"/>
              <a:gd name="connsiteX754" fmla="*/ 1132160 w 1910317"/>
              <a:gd name="connsiteY754" fmla="*/ 936835 h 2044133"/>
              <a:gd name="connsiteX755" fmla="*/ 1013394 w 1910317"/>
              <a:gd name="connsiteY755" fmla="*/ 936835 h 2044133"/>
              <a:gd name="connsiteX756" fmla="*/ 1044916 w 1910317"/>
              <a:gd name="connsiteY756" fmla="*/ 968356 h 2044133"/>
              <a:gd name="connsiteX757" fmla="*/ 1013394 w 1910317"/>
              <a:gd name="connsiteY757" fmla="*/ 999879 h 2044133"/>
              <a:gd name="connsiteX758" fmla="*/ 981871 w 1910317"/>
              <a:gd name="connsiteY758" fmla="*/ 968356 h 2044133"/>
              <a:gd name="connsiteX759" fmla="*/ 1013394 w 1910317"/>
              <a:gd name="connsiteY759" fmla="*/ 936835 h 2044133"/>
              <a:gd name="connsiteX760" fmla="*/ 896923 w 1910317"/>
              <a:gd name="connsiteY760" fmla="*/ 936835 h 2044133"/>
              <a:gd name="connsiteX761" fmla="*/ 928446 w 1910317"/>
              <a:gd name="connsiteY761" fmla="*/ 968356 h 2044133"/>
              <a:gd name="connsiteX762" fmla="*/ 896923 w 1910317"/>
              <a:gd name="connsiteY762" fmla="*/ 999879 h 2044133"/>
              <a:gd name="connsiteX763" fmla="*/ 865400 w 1910317"/>
              <a:gd name="connsiteY763" fmla="*/ 968356 h 2044133"/>
              <a:gd name="connsiteX764" fmla="*/ 896923 w 1910317"/>
              <a:gd name="connsiteY764" fmla="*/ 936835 h 2044133"/>
              <a:gd name="connsiteX765" fmla="*/ 778157 w 1910317"/>
              <a:gd name="connsiteY765" fmla="*/ 936835 h 2044133"/>
              <a:gd name="connsiteX766" fmla="*/ 809680 w 1910317"/>
              <a:gd name="connsiteY766" fmla="*/ 968356 h 2044133"/>
              <a:gd name="connsiteX767" fmla="*/ 778157 w 1910317"/>
              <a:gd name="connsiteY767" fmla="*/ 999879 h 2044133"/>
              <a:gd name="connsiteX768" fmla="*/ 746634 w 1910317"/>
              <a:gd name="connsiteY768" fmla="*/ 968356 h 2044133"/>
              <a:gd name="connsiteX769" fmla="*/ 778157 w 1910317"/>
              <a:gd name="connsiteY769" fmla="*/ 936835 h 2044133"/>
              <a:gd name="connsiteX770" fmla="*/ 645773 w 1910317"/>
              <a:gd name="connsiteY770" fmla="*/ 936835 h 2044133"/>
              <a:gd name="connsiteX771" fmla="*/ 677296 w 1910317"/>
              <a:gd name="connsiteY771" fmla="*/ 968356 h 2044133"/>
              <a:gd name="connsiteX772" fmla="*/ 645773 w 1910317"/>
              <a:gd name="connsiteY772" fmla="*/ 999879 h 2044133"/>
              <a:gd name="connsiteX773" fmla="*/ 614250 w 1910317"/>
              <a:gd name="connsiteY773" fmla="*/ 968356 h 2044133"/>
              <a:gd name="connsiteX774" fmla="*/ 645773 w 1910317"/>
              <a:gd name="connsiteY774" fmla="*/ 936835 h 2044133"/>
              <a:gd name="connsiteX775" fmla="*/ 527007 w 1910317"/>
              <a:gd name="connsiteY775" fmla="*/ 936835 h 2044133"/>
              <a:gd name="connsiteX776" fmla="*/ 558529 w 1910317"/>
              <a:gd name="connsiteY776" fmla="*/ 968356 h 2044133"/>
              <a:gd name="connsiteX777" fmla="*/ 527007 w 1910317"/>
              <a:gd name="connsiteY777" fmla="*/ 999879 h 2044133"/>
              <a:gd name="connsiteX778" fmla="*/ 495484 w 1910317"/>
              <a:gd name="connsiteY778" fmla="*/ 968356 h 2044133"/>
              <a:gd name="connsiteX779" fmla="*/ 527007 w 1910317"/>
              <a:gd name="connsiteY779" fmla="*/ 936835 h 2044133"/>
              <a:gd name="connsiteX780" fmla="*/ 401439 w 1910317"/>
              <a:gd name="connsiteY780" fmla="*/ 936835 h 2044133"/>
              <a:gd name="connsiteX781" fmla="*/ 432962 w 1910317"/>
              <a:gd name="connsiteY781" fmla="*/ 968356 h 2044133"/>
              <a:gd name="connsiteX782" fmla="*/ 401439 w 1910317"/>
              <a:gd name="connsiteY782" fmla="*/ 999879 h 2044133"/>
              <a:gd name="connsiteX783" fmla="*/ 369917 w 1910317"/>
              <a:gd name="connsiteY783" fmla="*/ 968356 h 2044133"/>
              <a:gd name="connsiteX784" fmla="*/ 401439 w 1910317"/>
              <a:gd name="connsiteY784" fmla="*/ 936835 h 2044133"/>
              <a:gd name="connsiteX785" fmla="*/ 282673 w 1910317"/>
              <a:gd name="connsiteY785" fmla="*/ 936835 h 2044133"/>
              <a:gd name="connsiteX786" fmla="*/ 314196 w 1910317"/>
              <a:gd name="connsiteY786" fmla="*/ 968356 h 2044133"/>
              <a:gd name="connsiteX787" fmla="*/ 282673 w 1910317"/>
              <a:gd name="connsiteY787" fmla="*/ 999879 h 2044133"/>
              <a:gd name="connsiteX788" fmla="*/ 251150 w 1910317"/>
              <a:gd name="connsiteY788" fmla="*/ 968356 h 2044133"/>
              <a:gd name="connsiteX789" fmla="*/ 282673 w 1910317"/>
              <a:gd name="connsiteY789" fmla="*/ 936835 h 2044133"/>
              <a:gd name="connsiteX790" fmla="*/ 150289 w 1910317"/>
              <a:gd name="connsiteY790" fmla="*/ 936835 h 2044133"/>
              <a:gd name="connsiteX791" fmla="*/ 181812 w 1910317"/>
              <a:gd name="connsiteY791" fmla="*/ 968356 h 2044133"/>
              <a:gd name="connsiteX792" fmla="*/ 150289 w 1910317"/>
              <a:gd name="connsiteY792" fmla="*/ 999879 h 2044133"/>
              <a:gd name="connsiteX793" fmla="*/ 118766 w 1910317"/>
              <a:gd name="connsiteY793" fmla="*/ 968356 h 2044133"/>
              <a:gd name="connsiteX794" fmla="*/ 150289 w 1910317"/>
              <a:gd name="connsiteY794" fmla="*/ 936835 h 2044133"/>
              <a:gd name="connsiteX795" fmla="*/ 31523 w 1910317"/>
              <a:gd name="connsiteY795" fmla="*/ 936835 h 2044133"/>
              <a:gd name="connsiteX796" fmla="*/ 63045 w 1910317"/>
              <a:gd name="connsiteY796" fmla="*/ 968356 h 2044133"/>
              <a:gd name="connsiteX797" fmla="*/ 31523 w 1910317"/>
              <a:gd name="connsiteY797" fmla="*/ 999879 h 2044133"/>
              <a:gd name="connsiteX798" fmla="*/ 0 w 1910317"/>
              <a:gd name="connsiteY798" fmla="*/ 968356 h 2044133"/>
              <a:gd name="connsiteX799" fmla="*/ 31523 w 1910317"/>
              <a:gd name="connsiteY799" fmla="*/ 936835 h 2044133"/>
              <a:gd name="connsiteX800" fmla="*/ 1878794 w 1910317"/>
              <a:gd name="connsiteY800" fmla="*/ 819731 h 2044133"/>
              <a:gd name="connsiteX801" fmla="*/ 1910317 w 1910317"/>
              <a:gd name="connsiteY801" fmla="*/ 851254 h 2044133"/>
              <a:gd name="connsiteX802" fmla="*/ 1878794 w 1910317"/>
              <a:gd name="connsiteY802" fmla="*/ 882775 h 2044133"/>
              <a:gd name="connsiteX803" fmla="*/ 1847272 w 1910317"/>
              <a:gd name="connsiteY803" fmla="*/ 851254 h 2044133"/>
              <a:gd name="connsiteX804" fmla="*/ 1878794 w 1910317"/>
              <a:gd name="connsiteY804" fmla="*/ 819731 h 2044133"/>
              <a:gd name="connsiteX805" fmla="*/ 1760028 w 1910317"/>
              <a:gd name="connsiteY805" fmla="*/ 819731 h 2044133"/>
              <a:gd name="connsiteX806" fmla="*/ 1791551 w 1910317"/>
              <a:gd name="connsiteY806" fmla="*/ 851254 h 2044133"/>
              <a:gd name="connsiteX807" fmla="*/ 1760028 w 1910317"/>
              <a:gd name="connsiteY807" fmla="*/ 882775 h 2044133"/>
              <a:gd name="connsiteX808" fmla="*/ 1728505 w 1910317"/>
              <a:gd name="connsiteY808" fmla="*/ 851254 h 2044133"/>
              <a:gd name="connsiteX809" fmla="*/ 1760028 w 1910317"/>
              <a:gd name="connsiteY809" fmla="*/ 819731 h 2044133"/>
              <a:gd name="connsiteX810" fmla="*/ 1627644 w 1910317"/>
              <a:gd name="connsiteY810" fmla="*/ 819731 h 2044133"/>
              <a:gd name="connsiteX811" fmla="*/ 1659167 w 1910317"/>
              <a:gd name="connsiteY811" fmla="*/ 851254 h 2044133"/>
              <a:gd name="connsiteX812" fmla="*/ 1627644 w 1910317"/>
              <a:gd name="connsiteY812" fmla="*/ 882775 h 2044133"/>
              <a:gd name="connsiteX813" fmla="*/ 1596121 w 1910317"/>
              <a:gd name="connsiteY813" fmla="*/ 851254 h 2044133"/>
              <a:gd name="connsiteX814" fmla="*/ 1627644 w 1910317"/>
              <a:gd name="connsiteY814" fmla="*/ 819731 h 2044133"/>
              <a:gd name="connsiteX815" fmla="*/ 1508878 w 1910317"/>
              <a:gd name="connsiteY815" fmla="*/ 819731 h 2044133"/>
              <a:gd name="connsiteX816" fmla="*/ 1540400 w 1910317"/>
              <a:gd name="connsiteY816" fmla="*/ 851254 h 2044133"/>
              <a:gd name="connsiteX817" fmla="*/ 1508878 w 1910317"/>
              <a:gd name="connsiteY817" fmla="*/ 882775 h 2044133"/>
              <a:gd name="connsiteX818" fmla="*/ 1477355 w 1910317"/>
              <a:gd name="connsiteY818" fmla="*/ 851254 h 2044133"/>
              <a:gd name="connsiteX819" fmla="*/ 1508878 w 1910317"/>
              <a:gd name="connsiteY819" fmla="*/ 819731 h 2044133"/>
              <a:gd name="connsiteX820" fmla="*/ 1383310 w 1910317"/>
              <a:gd name="connsiteY820" fmla="*/ 819731 h 2044133"/>
              <a:gd name="connsiteX821" fmla="*/ 1414833 w 1910317"/>
              <a:gd name="connsiteY821" fmla="*/ 851254 h 2044133"/>
              <a:gd name="connsiteX822" fmla="*/ 1383310 w 1910317"/>
              <a:gd name="connsiteY822" fmla="*/ 882775 h 2044133"/>
              <a:gd name="connsiteX823" fmla="*/ 1351788 w 1910317"/>
              <a:gd name="connsiteY823" fmla="*/ 851254 h 2044133"/>
              <a:gd name="connsiteX824" fmla="*/ 1383310 w 1910317"/>
              <a:gd name="connsiteY824" fmla="*/ 819731 h 2044133"/>
              <a:gd name="connsiteX825" fmla="*/ 1264544 w 1910317"/>
              <a:gd name="connsiteY825" fmla="*/ 819731 h 2044133"/>
              <a:gd name="connsiteX826" fmla="*/ 1296067 w 1910317"/>
              <a:gd name="connsiteY826" fmla="*/ 851254 h 2044133"/>
              <a:gd name="connsiteX827" fmla="*/ 1264544 w 1910317"/>
              <a:gd name="connsiteY827" fmla="*/ 882775 h 2044133"/>
              <a:gd name="connsiteX828" fmla="*/ 1233021 w 1910317"/>
              <a:gd name="connsiteY828" fmla="*/ 851254 h 2044133"/>
              <a:gd name="connsiteX829" fmla="*/ 1264544 w 1910317"/>
              <a:gd name="connsiteY829" fmla="*/ 819731 h 2044133"/>
              <a:gd name="connsiteX830" fmla="*/ 1132160 w 1910317"/>
              <a:gd name="connsiteY830" fmla="*/ 819731 h 2044133"/>
              <a:gd name="connsiteX831" fmla="*/ 1163683 w 1910317"/>
              <a:gd name="connsiteY831" fmla="*/ 851254 h 2044133"/>
              <a:gd name="connsiteX832" fmla="*/ 1132160 w 1910317"/>
              <a:gd name="connsiteY832" fmla="*/ 882775 h 2044133"/>
              <a:gd name="connsiteX833" fmla="*/ 1100637 w 1910317"/>
              <a:gd name="connsiteY833" fmla="*/ 851254 h 2044133"/>
              <a:gd name="connsiteX834" fmla="*/ 1132160 w 1910317"/>
              <a:gd name="connsiteY834" fmla="*/ 819731 h 2044133"/>
              <a:gd name="connsiteX835" fmla="*/ 1013394 w 1910317"/>
              <a:gd name="connsiteY835" fmla="*/ 819731 h 2044133"/>
              <a:gd name="connsiteX836" fmla="*/ 1044916 w 1910317"/>
              <a:gd name="connsiteY836" fmla="*/ 851254 h 2044133"/>
              <a:gd name="connsiteX837" fmla="*/ 1013394 w 1910317"/>
              <a:gd name="connsiteY837" fmla="*/ 882775 h 2044133"/>
              <a:gd name="connsiteX838" fmla="*/ 981871 w 1910317"/>
              <a:gd name="connsiteY838" fmla="*/ 851254 h 2044133"/>
              <a:gd name="connsiteX839" fmla="*/ 1013394 w 1910317"/>
              <a:gd name="connsiteY839" fmla="*/ 819731 h 2044133"/>
              <a:gd name="connsiteX840" fmla="*/ 896923 w 1910317"/>
              <a:gd name="connsiteY840" fmla="*/ 819731 h 2044133"/>
              <a:gd name="connsiteX841" fmla="*/ 928446 w 1910317"/>
              <a:gd name="connsiteY841" fmla="*/ 851254 h 2044133"/>
              <a:gd name="connsiteX842" fmla="*/ 896923 w 1910317"/>
              <a:gd name="connsiteY842" fmla="*/ 882775 h 2044133"/>
              <a:gd name="connsiteX843" fmla="*/ 865400 w 1910317"/>
              <a:gd name="connsiteY843" fmla="*/ 851254 h 2044133"/>
              <a:gd name="connsiteX844" fmla="*/ 896923 w 1910317"/>
              <a:gd name="connsiteY844" fmla="*/ 819731 h 2044133"/>
              <a:gd name="connsiteX845" fmla="*/ 778157 w 1910317"/>
              <a:gd name="connsiteY845" fmla="*/ 819731 h 2044133"/>
              <a:gd name="connsiteX846" fmla="*/ 809680 w 1910317"/>
              <a:gd name="connsiteY846" fmla="*/ 851254 h 2044133"/>
              <a:gd name="connsiteX847" fmla="*/ 778157 w 1910317"/>
              <a:gd name="connsiteY847" fmla="*/ 882775 h 2044133"/>
              <a:gd name="connsiteX848" fmla="*/ 746634 w 1910317"/>
              <a:gd name="connsiteY848" fmla="*/ 851254 h 2044133"/>
              <a:gd name="connsiteX849" fmla="*/ 778157 w 1910317"/>
              <a:gd name="connsiteY849" fmla="*/ 819731 h 2044133"/>
              <a:gd name="connsiteX850" fmla="*/ 645773 w 1910317"/>
              <a:gd name="connsiteY850" fmla="*/ 819731 h 2044133"/>
              <a:gd name="connsiteX851" fmla="*/ 677296 w 1910317"/>
              <a:gd name="connsiteY851" fmla="*/ 851254 h 2044133"/>
              <a:gd name="connsiteX852" fmla="*/ 645773 w 1910317"/>
              <a:gd name="connsiteY852" fmla="*/ 882775 h 2044133"/>
              <a:gd name="connsiteX853" fmla="*/ 614250 w 1910317"/>
              <a:gd name="connsiteY853" fmla="*/ 851254 h 2044133"/>
              <a:gd name="connsiteX854" fmla="*/ 645773 w 1910317"/>
              <a:gd name="connsiteY854" fmla="*/ 819731 h 2044133"/>
              <a:gd name="connsiteX855" fmla="*/ 527007 w 1910317"/>
              <a:gd name="connsiteY855" fmla="*/ 819731 h 2044133"/>
              <a:gd name="connsiteX856" fmla="*/ 558529 w 1910317"/>
              <a:gd name="connsiteY856" fmla="*/ 851254 h 2044133"/>
              <a:gd name="connsiteX857" fmla="*/ 527007 w 1910317"/>
              <a:gd name="connsiteY857" fmla="*/ 882775 h 2044133"/>
              <a:gd name="connsiteX858" fmla="*/ 495484 w 1910317"/>
              <a:gd name="connsiteY858" fmla="*/ 851254 h 2044133"/>
              <a:gd name="connsiteX859" fmla="*/ 527007 w 1910317"/>
              <a:gd name="connsiteY859" fmla="*/ 819731 h 2044133"/>
              <a:gd name="connsiteX860" fmla="*/ 401439 w 1910317"/>
              <a:gd name="connsiteY860" fmla="*/ 819731 h 2044133"/>
              <a:gd name="connsiteX861" fmla="*/ 432962 w 1910317"/>
              <a:gd name="connsiteY861" fmla="*/ 851254 h 2044133"/>
              <a:gd name="connsiteX862" fmla="*/ 401439 w 1910317"/>
              <a:gd name="connsiteY862" fmla="*/ 882775 h 2044133"/>
              <a:gd name="connsiteX863" fmla="*/ 369917 w 1910317"/>
              <a:gd name="connsiteY863" fmla="*/ 851254 h 2044133"/>
              <a:gd name="connsiteX864" fmla="*/ 401439 w 1910317"/>
              <a:gd name="connsiteY864" fmla="*/ 819731 h 2044133"/>
              <a:gd name="connsiteX865" fmla="*/ 282673 w 1910317"/>
              <a:gd name="connsiteY865" fmla="*/ 819731 h 2044133"/>
              <a:gd name="connsiteX866" fmla="*/ 314196 w 1910317"/>
              <a:gd name="connsiteY866" fmla="*/ 851254 h 2044133"/>
              <a:gd name="connsiteX867" fmla="*/ 282673 w 1910317"/>
              <a:gd name="connsiteY867" fmla="*/ 882775 h 2044133"/>
              <a:gd name="connsiteX868" fmla="*/ 251150 w 1910317"/>
              <a:gd name="connsiteY868" fmla="*/ 851254 h 2044133"/>
              <a:gd name="connsiteX869" fmla="*/ 282673 w 1910317"/>
              <a:gd name="connsiteY869" fmla="*/ 819731 h 2044133"/>
              <a:gd name="connsiteX870" fmla="*/ 150289 w 1910317"/>
              <a:gd name="connsiteY870" fmla="*/ 819731 h 2044133"/>
              <a:gd name="connsiteX871" fmla="*/ 181812 w 1910317"/>
              <a:gd name="connsiteY871" fmla="*/ 851254 h 2044133"/>
              <a:gd name="connsiteX872" fmla="*/ 150289 w 1910317"/>
              <a:gd name="connsiteY872" fmla="*/ 882775 h 2044133"/>
              <a:gd name="connsiteX873" fmla="*/ 118766 w 1910317"/>
              <a:gd name="connsiteY873" fmla="*/ 851254 h 2044133"/>
              <a:gd name="connsiteX874" fmla="*/ 150289 w 1910317"/>
              <a:gd name="connsiteY874" fmla="*/ 819731 h 2044133"/>
              <a:gd name="connsiteX875" fmla="*/ 31523 w 1910317"/>
              <a:gd name="connsiteY875" fmla="*/ 819731 h 2044133"/>
              <a:gd name="connsiteX876" fmla="*/ 63045 w 1910317"/>
              <a:gd name="connsiteY876" fmla="*/ 851254 h 2044133"/>
              <a:gd name="connsiteX877" fmla="*/ 31523 w 1910317"/>
              <a:gd name="connsiteY877" fmla="*/ 882775 h 2044133"/>
              <a:gd name="connsiteX878" fmla="*/ 0 w 1910317"/>
              <a:gd name="connsiteY878" fmla="*/ 851254 h 2044133"/>
              <a:gd name="connsiteX879" fmla="*/ 31523 w 1910317"/>
              <a:gd name="connsiteY879" fmla="*/ 819731 h 2044133"/>
              <a:gd name="connsiteX880" fmla="*/ 1878794 w 1910317"/>
              <a:gd name="connsiteY880" fmla="*/ 702627 h 2044133"/>
              <a:gd name="connsiteX881" fmla="*/ 1910317 w 1910317"/>
              <a:gd name="connsiteY881" fmla="*/ 734149 h 2044133"/>
              <a:gd name="connsiteX882" fmla="*/ 1878794 w 1910317"/>
              <a:gd name="connsiteY882" fmla="*/ 765671 h 2044133"/>
              <a:gd name="connsiteX883" fmla="*/ 1847272 w 1910317"/>
              <a:gd name="connsiteY883" fmla="*/ 734149 h 2044133"/>
              <a:gd name="connsiteX884" fmla="*/ 1878794 w 1910317"/>
              <a:gd name="connsiteY884" fmla="*/ 702627 h 2044133"/>
              <a:gd name="connsiteX885" fmla="*/ 1760028 w 1910317"/>
              <a:gd name="connsiteY885" fmla="*/ 702627 h 2044133"/>
              <a:gd name="connsiteX886" fmla="*/ 1791551 w 1910317"/>
              <a:gd name="connsiteY886" fmla="*/ 734149 h 2044133"/>
              <a:gd name="connsiteX887" fmla="*/ 1760028 w 1910317"/>
              <a:gd name="connsiteY887" fmla="*/ 765671 h 2044133"/>
              <a:gd name="connsiteX888" fmla="*/ 1728505 w 1910317"/>
              <a:gd name="connsiteY888" fmla="*/ 734149 h 2044133"/>
              <a:gd name="connsiteX889" fmla="*/ 1760028 w 1910317"/>
              <a:gd name="connsiteY889" fmla="*/ 702627 h 2044133"/>
              <a:gd name="connsiteX890" fmla="*/ 1627644 w 1910317"/>
              <a:gd name="connsiteY890" fmla="*/ 702627 h 2044133"/>
              <a:gd name="connsiteX891" fmla="*/ 1659167 w 1910317"/>
              <a:gd name="connsiteY891" fmla="*/ 734149 h 2044133"/>
              <a:gd name="connsiteX892" fmla="*/ 1627644 w 1910317"/>
              <a:gd name="connsiteY892" fmla="*/ 765671 h 2044133"/>
              <a:gd name="connsiteX893" fmla="*/ 1596121 w 1910317"/>
              <a:gd name="connsiteY893" fmla="*/ 734149 h 2044133"/>
              <a:gd name="connsiteX894" fmla="*/ 1627644 w 1910317"/>
              <a:gd name="connsiteY894" fmla="*/ 702627 h 2044133"/>
              <a:gd name="connsiteX895" fmla="*/ 1508878 w 1910317"/>
              <a:gd name="connsiteY895" fmla="*/ 702627 h 2044133"/>
              <a:gd name="connsiteX896" fmla="*/ 1540400 w 1910317"/>
              <a:gd name="connsiteY896" fmla="*/ 734149 h 2044133"/>
              <a:gd name="connsiteX897" fmla="*/ 1508878 w 1910317"/>
              <a:gd name="connsiteY897" fmla="*/ 765671 h 2044133"/>
              <a:gd name="connsiteX898" fmla="*/ 1477355 w 1910317"/>
              <a:gd name="connsiteY898" fmla="*/ 734149 h 2044133"/>
              <a:gd name="connsiteX899" fmla="*/ 1508878 w 1910317"/>
              <a:gd name="connsiteY899" fmla="*/ 702627 h 2044133"/>
              <a:gd name="connsiteX900" fmla="*/ 1383310 w 1910317"/>
              <a:gd name="connsiteY900" fmla="*/ 702627 h 2044133"/>
              <a:gd name="connsiteX901" fmla="*/ 1414833 w 1910317"/>
              <a:gd name="connsiteY901" fmla="*/ 734149 h 2044133"/>
              <a:gd name="connsiteX902" fmla="*/ 1383310 w 1910317"/>
              <a:gd name="connsiteY902" fmla="*/ 765671 h 2044133"/>
              <a:gd name="connsiteX903" fmla="*/ 1351788 w 1910317"/>
              <a:gd name="connsiteY903" fmla="*/ 734149 h 2044133"/>
              <a:gd name="connsiteX904" fmla="*/ 1383310 w 1910317"/>
              <a:gd name="connsiteY904" fmla="*/ 702627 h 2044133"/>
              <a:gd name="connsiteX905" fmla="*/ 1264544 w 1910317"/>
              <a:gd name="connsiteY905" fmla="*/ 702627 h 2044133"/>
              <a:gd name="connsiteX906" fmla="*/ 1296067 w 1910317"/>
              <a:gd name="connsiteY906" fmla="*/ 734149 h 2044133"/>
              <a:gd name="connsiteX907" fmla="*/ 1264544 w 1910317"/>
              <a:gd name="connsiteY907" fmla="*/ 765671 h 2044133"/>
              <a:gd name="connsiteX908" fmla="*/ 1233021 w 1910317"/>
              <a:gd name="connsiteY908" fmla="*/ 734149 h 2044133"/>
              <a:gd name="connsiteX909" fmla="*/ 1264544 w 1910317"/>
              <a:gd name="connsiteY909" fmla="*/ 702627 h 2044133"/>
              <a:gd name="connsiteX910" fmla="*/ 1132160 w 1910317"/>
              <a:gd name="connsiteY910" fmla="*/ 702627 h 2044133"/>
              <a:gd name="connsiteX911" fmla="*/ 1163683 w 1910317"/>
              <a:gd name="connsiteY911" fmla="*/ 734149 h 2044133"/>
              <a:gd name="connsiteX912" fmla="*/ 1132160 w 1910317"/>
              <a:gd name="connsiteY912" fmla="*/ 765671 h 2044133"/>
              <a:gd name="connsiteX913" fmla="*/ 1100637 w 1910317"/>
              <a:gd name="connsiteY913" fmla="*/ 734149 h 2044133"/>
              <a:gd name="connsiteX914" fmla="*/ 1132160 w 1910317"/>
              <a:gd name="connsiteY914" fmla="*/ 702627 h 2044133"/>
              <a:gd name="connsiteX915" fmla="*/ 1013394 w 1910317"/>
              <a:gd name="connsiteY915" fmla="*/ 702627 h 2044133"/>
              <a:gd name="connsiteX916" fmla="*/ 1044916 w 1910317"/>
              <a:gd name="connsiteY916" fmla="*/ 734149 h 2044133"/>
              <a:gd name="connsiteX917" fmla="*/ 1013394 w 1910317"/>
              <a:gd name="connsiteY917" fmla="*/ 765671 h 2044133"/>
              <a:gd name="connsiteX918" fmla="*/ 981871 w 1910317"/>
              <a:gd name="connsiteY918" fmla="*/ 734149 h 2044133"/>
              <a:gd name="connsiteX919" fmla="*/ 1013394 w 1910317"/>
              <a:gd name="connsiteY919" fmla="*/ 702627 h 2044133"/>
              <a:gd name="connsiteX920" fmla="*/ 896923 w 1910317"/>
              <a:gd name="connsiteY920" fmla="*/ 702627 h 2044133"/>
              <a:gd name="connsiteX921" fmla="*/ 928446 w 1910317"/>
              <a:gd name="connsiteY921" fmla="*/ 734149 h 2044133"/>
              <a:gd name="connsiteX922" fmla="*/ 896923 w 1910317"/>
              <a:gd name="connsiteY922" fmla="*/ 765671 h 2044133"/>
              <a:gd name="connsiteX923" fmla="*/ 865400 w 1910317"/>
              <a:gd name="connsiteY923" fmla="*/ 734149 h 2044133"/>
              <a:gd name="connsiteX924" fmla="*/ 896923 w 1910317"/>
              <a:gd name="connsiteY924" fmla="*/ 702627 h 2044133"/>
              <a:gd name="connsiteX925" fmla="*/ 778157 w 1910317"/>
              <a:gd name="connsiteY925" fmla="*/ 702627 h 2044133"/>
              <a:gd name="connsiteX926" fmla="*/ 809680 w 1910317"/>
              <a:gd name="connsiteY926" fmla="*/ 734149 h 2044133"/>
              <a:gd name="connsiteX927" fmla="*/ 778157 w 1910317"/>
              <a:gd name="connsiteY927" fmla="*/ 765671 h 2044133"/>
              <a:gd name="connsiteX928" fmla="*/ 746634 w 1910317"/>
              <a:gd name="connsiteY928" fmla="*/ 734149 h 2044133"/>
              <a:gd name="connsiteX929" fmla="*/ 778157 w 1910317"/>
              <a:gd name="connsiteY929" fmla="*/ 702627 h 2044133"/>
              <a:gd name="connsiteX930" fmla="*/ 645773 w 1910317"/>
              <a:gd name="connsiteY930" fmla="*/ 702627 h 2044133"/>
              <a:gd name="connsiteX931" fmla="*/ 677296 w 1910317"/>
              <a:gd name="connsiteY931" fmla="*/ 734149 h 2044133"/>
              <a:gd name="connsiteX932" fmla="*/ 645773 w 1910317"/>
              <a:gd name="connsiteY932" fmla="*/ 765671 h 2044133"/>
              <a:gd name="connsiteX933" fmla="*/ 614250 w 1910317"/>
              <a:gd name="connsiteY933" fmla="*/ 734149 h 2044133"/>
              <a:gd name="connsiteX934" fmla="*/ 645773 w 1910317"/>
              <a:gd name="connsiteY934" fmla="*/ 702627 h 2044133"/>
              <a:gd name="connsiteX935" fmla="*/ 527007 w 1910317"/>
              <a:gd name="connsiteY935" fmla="*/ 702627 h 2044133"/>
              <a:gd name="connsiteX936" fmla="*/ 558529 w 1910317"/>
              <a:gd name="connsiteY936" fmla="*/ 734149 h 2044133"/>
              <a:gd name="connsiteX937" fmla="*/ 527007 w 1910317"/>
              <a:gd name="connsiteY937" fmla="*/ 765671 h 2044133"/>
              <a:gd name="connsiteX938" fmla="*/ 495484 w 1910317"/>
              <a:gd name="connsiteY938" fmla="*/ 734149 h 2044133"/>
              <a:gd name="connsiteX939" fmla="*/ 527007 w 1910317"/>
              <a:gd name="connsiteY939" fmla="*/ 702627 h 2044133"/>
              <a:gd name="connsiteX940" fmla="*/ 401439 w 1910317"/>
              <a:gd name="connsiteY940" fmla="*/ 702627 h 2044133"/>
              <a:gd name="connsiteX941" fmla="*/ 432962 w 1910317"/>
              <a:gd name="connsiteY941" fmla="*/ 734149 h 2044133"/>
              <a:gd name="connsiteX942" fmla="*/ 401439 w 1910317"/>
              <a:gd name="connsiteY942" fmla="*/ 765671 h 2044133"/>
              <a:gd name="connsiteX943" fmla="*/ 369917 w 1910317"/>
              <a:gd name="connsiteY943" fmla="*/ 734149 h 2044133"/>
              <a:gd name="connsiteX944" fmla="*/ 401439 w 1910317"/>
              <a:gd name="connsiteY944" fmla="*/ 702627 h 2044133"/>
              <a:gd name="connsiteX945" fmla="*/ 282673 w 1910317"/>
              <a:gd name="connsiteY945" fmla="*/ 702627 h 2044133"/>
              <a:gd name="connsiteX946" fmla="*/ 314196 w 1910317"/>
              <a:gd name="connsiteY946" fmla="*/ 734149 h 2044133"/>
              <a:gd name="connsiteX947" fmla="*/ 282673 w 1910317"/>
              <a:gd name="connsiteY947" fmla="*/ 765671 h 2044133"/>
              <a:gd name="connsiteX948" fmla="*/ 251150 w 1910317"/>
              <a:gd name="connsiteY948" fmla="*/ 734149 h 2044133"/>
              <a:gd name="connsiteX949" fmla="*/ 282673 w 1910317"/>
              <a:gd name="connsiteY949" fmla="*/ 702627 h 2044133"/>
              <a:gd name="connsiteX950" fmla="*/ 150289 w 1910317"/>
              <a:gd name="connsiteY950" fmla="*/ 702627 h 2044133"/>
              <a:gd name="connsiteX951" fmla="*/ 181812 w 1910317"/>
              <a:gd name="connsiteY951" fmla="*/ 734149 h 2044133"/>
              <a:gd name="connsiteX952" fmla="*/ 150289 w 1910317"/>
              <a:gd name="connsiteY952" fmla="*/ 765671 h 2044133"/>
              <a:gd name="connsiteX953" fmla="*/ 118766 w 1910317"/>
              <a:gd name="connsiteY953" fmla="*/ 734149 h 2044133"/>
              <a:gd name="connsiteX954" fmla="*/ 150289 w 1910317"/>
              <a:gd name="connsiteY954" fmla="*/ 702627 h 2044133"/>
              <a:gd name="connsiteX955" fmla="*/ 31523 w 1910317"/>
              <a:gd name="connsiteY955" fmla="*/ 702627 h 2044133"/>
              <a:gd name="connsiteX956" fmla="*/ 63045 w 1910317"/>
              <a:gd name="connsiteY956" fmla="*/ 734149 h 2044133"/>
              <a:gd name="connsiteX957" fmla="*/ 31523 w 1910317"/>
              <a:gd name="connsiteY957" fmla="*/ 765671 h 2044133"/>
              <a:gd name="connsiteX958" fmla="*/ 0 w 1910317"/>
              <a:gd name="connsiteY958" fmla="*/ 734149 h 2044133"/>
              <a:gd name="connsiteX959" fmla="*/ 31523 w 1910317"/>
              <a:gd name="connsiteY959" fmla="*/ 702627 h 2044133"/>
              <a:gd name="connsiteX960" fmla="*/ 1878794 w 1910317"/>
              <a:gd name="connsiteY960" fmla="*/ 585522 h 2044133"/>
              <a:gd name="connsiteX961" fmla="*/ 1910317 w 1910317"/>
              <a:gd name="connsiteY961" fmla="*/ 617045 h 2044133"/>
              <a:gd name="connsiteX962" fmla="*/ 1878794 w 1910317"/>
              <a:gd name="connsiteY962" fmla="*/ 648567 h 2044133"/>
              <a:gd name="connsiteX963" fmla="*/ 1847272 w 1910317"/>
              <a:gd name="connsiteY963" fmla="*/ 617045 h 2044133"/>
              <a:gd name="connsiteX964" fmla="*/ 1878794 w 1910317"/>
              <a:gd name="connsiteY964" fmla="*/ 585522 h 2044133"/>
              <a:gd name="connsiteX965" fmla="*/ 1760028 w 1910317"/>
              <a:gd name="connsiteY965" fmla="*/ 585522 h 2044133"/>
              <a:gd name="connsiteX966" fmla="*/ 1791551 w 1910317"/>
              <a:gd name="connsiteY966" fmla="*/ 617045 h 2044133"/>
              <a:gd name="connsiteX967" fmla="*/ 1760028 w 1910317"/>
              <a:gd name="connsiteY967" fmla="*/ 648567 h 2044133"/>
              <a:gd name="connsiteX968" fmla="*/ 1728505 w 1910317"/>
              <a:gd name="connsiteY968" fmla="*/ 617045 h 2044133"/>
              <a:gd name="connsiteX969" fmla="*/ 1760028 w 1910317"/>
              <a:gd name="connsiteY969" fmla="*/ 585522 h 2044133"/>
              <a:gd name="connsiteX970" fmla="*/ 1627644 w 1910317"/>
              <a:gd name="connsiteY970" fmla="*/ 585522 h 2044133"/>
              <a:gd name="connsiteX971" fmla="*/ 1659167 w 1910317"/>
              <a:gd name="connsiteY971" fmla="*/ 617045 h 2044133"/>
              <a:gd name="connsiteX972" fmla="*/ 1627644 w 1910317"/>
              <a:gd name="connsiteY972" fmla="*/ 648567 h 2044133"/>
              <a:gd name="connsiteX973" fmla="*/ 1596121 w 1910317"/>
              <a:gd name="connsiteY973" fmla="*/ 617045 h 2044133"/>
              <a:gd name="connsiteX974" fmla="*/ 1627644 w 1910317"/>
              <a:gd name="connsiteY974" fmla="*/ 585522 h 2044133"/>
              <a:gd name="connsiteX975" fmla="*/ 1508878 w 1910317"/>
              <a:gd name="connsiteY975" fmla="*/ 585522 h 2044133"/>
              <a:gd name="connsiteX976" fmla="*/ 1540400 w 1910317"/>
              <a:gd name="connsiteY976" fmla="*/ 617045 h 2044133"/>
              <a:gd name="connsiteX977" fmla="*/ 1508878 w 1910317"/>
              <a:gd name="connsiteY977" fmla="*/ 648567 h 2044133"/>
              <a:gd name="connsiteX978" fmla="*/ 1477355 w 1910317"/>
              <a:gd name="connsiteY978" fmla="*/ 617045 h 2044133"/>
              <a:gd name="connsiteX979" fmla="*/ 1508878 w 1910317"/>
              <a:gd name="connsiteY979" fmla="*/ 585522 h 2044133"/>
              <a:gd name="connsiteX980" fmla="*/ 1383310 w 1910317"/>
              <a:gd name="connsiteY980" fmla="*/ 585522 h 2044133"/>
              <a:gd name="connsiteX981" fmla="*/ 1414833 w 1910317"/>
              <a:gd name="connsiteY981" fmla="*/ 617045 h 2044133"/>
              <a:gd name="connsiteX982" fmla="*/ 1383310 w 1910317"/>
              <a:gd name="connsiteY982" fmla="*/ 648567 h 2044133"/>
              <a:gd name="connsiteX983" fmla="*/ 1351788 w 1910317"/>
              <a:gd name="connsiteY983" fmla="*/ 617045 h 2044133"/>
              <a:gd name="connsiteX984" fmla="*/ 1383310 w 1910317"/>
              <a:gd name="connsiteY984" fmla="*/ 585522 h 2044133"/>
              <a:gd name="connsiteX985" fmla="*/ 1264544 w 1910317"/>
              <a:gd name="connsiteY985" fmla="*/ 585522 h 2044133"/>
              <a:gd name="connsiteX986" fmla="*/ 1296067 w 1910317"/>
              <a:gd name="connsiteY986" fmla="*/ 617045 h 2044133"/>
              <a:gd name="connsiteX987" fmla="*/ 1264544 w 1910317"/>
              <a:gd name="connsiteY987" fmla="*/ 648567 h 2044133"/>
              <a:gd name="connsiteX988" fmla="*/ 1233021 w 1910317"/>
              <a:gd name="connsiteY988" fmla="*/ 617045 h 2044133"/>
              <a:gd name="connsiteX989" fmla="*/ 1264544 w 1910317"/>
              <a:gd name="connsiteY989" fmla="*/ 585522 h 2044133"/>
              <a:gd name="connsiteX990" fmla="*/ 1132160 w 1910317"/>
              <a:gd name="connsiteY990" fmla="*/ 585522 h 2044133"/>
              <a:gd name="connsiteX991" fmla="*/ 1163683 w 1910317"/>
              <a:gd name="connsiteY991" fmla="*/ 617045 h 2044133"/>
              <a:gd name="connsiteX992" fmla="*/ 1132160 w 1910317"/>
              <a:gd name="connsiteY992" fmla="*/ 648567 h 2044133"/>
              <a:gd name="connsiteX993" fmla="*/ 1100637 w 1910317"/>
              <a:gd name="connsiteY993" fmla="*/ 617045 h 2044133"/>
              <a:gd name="connsiteX994" fmla="*/ 1132160 w 1910317"/>
              <a:gd name="connsiteY994" fmla="*/ 585522 h 2044133"/>
              <a:gd name="connsiteX995" fmla="*/ 1013394 w 1910317"/>
              <a:gd name="connsiteY995" fmla="*/ 585522 h 2044133"/>
              <a:gd name="connsiteX996" fmla="*/ 1044916 w 1910317"/>
              <a:gd name="connsiteY996" fmla="*/ 617045 h 2044133"/>
              <a:gd name="connsiteX997" fmla="*/ 1013394 w 1910317"/>
              <a:gd name="connsiteY997" fmla="*/ 648567 h 2044133"/>
              <a:gd name="connsiteX998" fmla="*/ 981871 w 1910317"/>
              <a:gd name="connsiteY998" fmla="*/ 617045 h 2044133"/>
              <a:gd name="connsiteX999" fmla="*/ 1013394 w 1910317"/>
              <a:gd name="connsiteY999" fmla="*/ 585522 h 2044133"/>
              <a:gd name="connsiteX1000" fmla="*/ 896923 w 1910317"/>
              <a:gd name="connsiteY1000" fmla="*/ 585522 h 2044133"/>
              <a:gd name="connsiteX1001" fmla="*/ 928446 w 1910317"/>
              <a:gd name="connsiteY1001" fmla="*/ 617045 h 2044133"/>
              <a:gd name="connsiteX1002" fmla="*/ 896923 w 1910317"/>
              <a:gd name="connsiteY1002" fmla="*/ 648567 h 2044133"/>
              <a:gd name="connsiteX1003" fmla="*/ 865400 w 1910317"/>
              <a:gd name="connsiteY1003" fmla="*/ 617045 h 2044133"/>
              <a:gd name="connsiteX1004" fmla="*/ 896923 w 1910317"/>
              <a:gd name="connsiteY1004" fmla="*/ 585522 h 2044133"/>
              <a:gd name="connsiteX1005" fmla="*/ 778157 w 1910317"/>
              <a:gd name="connsiteY1005" fmla="*/ 585522 h 2044133"/>
              <a:gd name="connsiteX1006" fmla="*/ 809680 w 1910317"/>
              <a:gd name="connsiteY1006" fmla="*/ 617045 h 2044133"/>
              <a:gd name="connsiteX1007" fmla="*/ 778157 w 1910317"/>
              <a:gd name="connsiteY1007" fmla="*/ 648567 h 2044133"/>
              <a:gd name="connsiteX1008" fmla="*/ 746634 w 1910317"/>
              <a:gd name="connsiteY1008" fmla="*/ 617045 h 2044133"/>
              <a:gd name="connsiteX1009" fmla="*/ 778157 w 1910317"/>
              <a:gd name="connsiteY1009" fmla="*/ 585522 h 2044133"/>
              <a:gd name="connsiteX1010" fmla="*/ 645773 w 1910317"/>
              <a:gd name="connsiteY1010" fmla="*/ 585522 h 2044133"/>
              <a:gd name="connsiteX1011" fmla="*/ 677296 w 1910317"/>
              <a:gd name="connsiteY1011" fmla="*/ 617045 h 2044133"/>
              <a:gd name="connsiteX1012" fmla="*/ 645773 w 1910317"/>
              <a:gd name="connsiteY1012" fmla="*/ 648567 h 2044133"/>
              <a:gd name="connsiteX1013" fmla="*/ 614250 w 1910317"/>
              <a:gd name="connsiteY1013" fmla="*/ 617045 h 2044133"/>
              <a:gd name="connsiteX1014" fmla="*/ 645773 w 1910317"/>
              <a:gd name="connsiteY1014" fmla="*/ 585522 h 2044133"/>
              <a:gd name="connsiteX1015" fmla="*/ 527007 w 1910317"/>
              <a:gd name="connsiteY1015" fmla="*/ 585522 h 2044133"/>
              <a:gd name="connsiteX1016" fmla="*/ 558529 w 1910317"/>
              <a:gd name="connsiteY1016" fmla="*/ 617045 h 2044133"/>
              <a:gd name="connsiteX1017" fmla="*/ 527007 w 1910317"/>
              <a:gd name="connsiteY1017" fmla="*/ 648567 h 2044133"/>
              <a:gd name="connsiteX1018" fmla="*/ 495484 w 1910317"/>
              <a:gd name="connsiteY1018" fmla="*/ 617045 h 2044133"/>
              <a:gd name="connsiteX1019" fmla="*/ 527007 w 1910317"/>
              <a:gd name="connsiteY1019" fmla="*/ 585522 h 2044133"/>
              <a:gd name="connsiteX1020" fmla="*/ 401439 w 1910317"/>
              <a:gd name="connsiteY1020" fmla="*/ 585522 h 2044133"/>
              <a:gd name="connsiteX1021" fmla="*/ 432962 w 1910317"/>
              <a:gd name="connsiteY1021" fmla="*/ 617045 h 2044133"/>
              <a:gd name="connsiteX1022" fmla="*/ 401439 w 1910317"/>
              <a:gd name="connsiteY1022" fmla="*/ 648567 h 2044133"/>
              <a:gd name="connsiteX1023" fmla="*/ 369917 w 1910317"/>
              <a:gd name="connsiteY1023" fmla="*/ 617045 h 2044133"/>
              <a:gd name="connsiteX1024" fmla="*/ 401439 w 1910317"/>
              <a:gd name="connsiteY1024" fmla="*/ 585522 h 2044133"/>
              <a:gd name="connsiteX1025" fmla="*/ 282673 w 1910317"/>
              <a:gd name="connsiteY1025" fmla="*/ 585522 h 2044133"/>
              <a:gd name="connsiteX1026" fmla="*/ 314196 w 1910317"/>
              <a:gd name="connsiteY1026" fmla="*/ 617045 h 2044133"/>
              <a:gd name="connsiteX1027" fmla="*/ 282673 w 1910317"/>
              <a:gd name="connsiteY1027" fmla="*/ 648567 h 2044133"/>
              <a:gd name="connsiteX1028" fmla="*/ 251150 w 1910317"/>
              <a:gd name="connsiteY1028" fmla="*/ 617045 h 2044133"/>
              <a:gd name="connsiteX1029" fmla="*/ 282673 w 1910317"/>
              <a:gd name="connsiteY1029" fmla="*/ 585522 h 2044133"/>
              <a:gd name="connsiteX1030" fmla="*/ 150289 w 1910317"/>
              <a:gd name="connsiteY1030" fmla="*/ 585522 h 2044133"/>
              <a:gd name="connsiteX1031" fmla="*/ 181812 w 1910317"/>
              <a:gd name="connsiteY1031" fmla="*/ 617045 h 2044133"/>
              <a:gd name="connsiteX1032" fmla="*/ 150289 w 1910317"/>
              <a:gd name="connsiteY1032" fmla="*/ 648567 h 2044133"/>
              <a:gd name="connsiteX1033" fmla="*/ 118766 w 1910317"/>
              <a:gd name="connsiteY1033" fmla="*/ 617045 h 2044133"/>
              <a:gd name="connsiteX1034" fmla="*/ 150289 w 1910317"/>
              <a:gd name="connsiteY1034" fmla="*/ 585522 h 2044133"/>
              <a:gd name="connsiteX1035" fmla="*/ 31523 w 1910317"/>
              <a:gd name="connsiteY1035" fmla="*/ 585522 h 2044133"/>
              <a:gd name="connsiteX1036" fmla="*/ 63045 w 1910317"/>
              <a:gd name="connsiteY1036" fmla="*/ 617045 h 2044133"/>
              <a:gd name="connsiteX1037" fmla="*/ 31523 w 1910317"/>
              <a:gd name="connsiteY1037" fmla="*/ 648567 h 2044133"/>
              <a:gd name="connsiteX1038" fmla="*/ 0 w 1910317"/>
              <a:gd name="connsiteY1038" fmla="*/ 617045 h 2044133"/>
              <a:gd name="connsiteX1039" fmla="*/ 31523 w 1910317"/>
              <a:gd name="connsiteY1039" fmla="*/ 585522 h 2044133"/>
              <a:gd name="connsiteX1040" fmla="*/ 1878794 w 1910317"/>
              <a:gd name="connsiteY1040" fmla="*/ 468417 h 2044133"/>
              <a:gd name="connsiteX1041" fmla="*/ 1910317 w 1910317"/>
              <a:gd name="connsiteY1041" fmla="*/ 499940 h 2044133"/>
              <a:gd name="connsiteX1042" fmla="*/ 1878794 w 1910317"/>
              <a:gd name="connsiteY1042" fmla="*/ 531463 h 2044133"/>
              <a:gd name="connsiteX1043" fmla="*/ 1847272 w 1910317"/>
              <a:gd name="connsiteY1043" fmla="*/ 499940 h 2044133"/>
              <a:gd name="connsiteX1044" fmla="*/ 1878794 w 1910317"/>
              <a:gd name="connsiteY1044" fmla="*/ 468417 h 2044133"/>
              <a:gd name="connsiteX1045" fmla="*/ 1760028 w 1910317"/>
              <a:gd name="connsiteY1045" fmla="*/ 468417 h 2044133"/>
              <a:gd name="connsiteX1046" fmla="*/ 1791551 w 1910317"/>
              <a:gd name="connsiteY1046" fmla="*/ 499940 h 2044133"/>
              <a:gd name="connsiteX1047" fmla="*/ 1760028 w 1910317"/>
              <a:gd name="connsiteY1047" fmla="*/ 531463 h 2044133"/>
              <a:gd name="connsiteX1048" fmla="*/ 1728505 w 1910317"/>
              <a:gd name="connsiteY1048" fmla="*/ 499940 h 2044133"/>
              <a:gd name="connsiteX1049" fmla="*/ 1760028 w 1910317"/>
              <a:gd name="connsiteY1049" fmla="*/ 468417 h 2044133"/>
              <a:gd name="connsiteX1050" fmla="*/ 1627644 w 1910317"/>
              <a:gd name="connsiteY1050" fmla="*/ 468417 h 2044133"/>
              <a:gd name="connsiteX1051" fmla="*/ 1659167 w 1910317"/>
              <a:gd name="connsiteY1051" fmla="*/ 499940 h 2044133"/>
              <a:gd name="connsiteX1052" fmla="*/ 1627644 w 1910317"/>
              <a:gd name="connsiteY1052" fmla="*/ 531463 h 2044133"/>
              <a:gd name="connsiteX1053" fmla="*/ 1596121 w 1910317"/>
              <a:gd name="connsiteY1053" fmla="*/ 499940 h 2044133"/>
              <a:gd name="connsiteX1054" fmla="*/ 1627644 w 1910317"/>
              <a:gd name="connsiteY1054" fmla="*/ 468417 h 2044133"/>
              <a:gd name="connsiteX1055" fmla="*/ 1508878 w 1910317"/>
              <a:gd name="connsiteY1055" fmla="*/ 468417 h 2044133"/>
              <a:gd name="connsiteX1056" fmla="*/ 1540400 w 1910317"/>
              <a:gd name="connsiteY1056" fmla="*/ 499940 h 2044133"/>
              <a:gd name="connsiteX1057" fmla="*/ 1508878 w 1910317"/>
              <a:gd name="connsiteY1057" fmla="*/ 531463 h 2044133"/>
              <a:gd name="connsiteX1058" fmla="*/ 1477355 w 1910317"/>
              <a:gd name="connsiteY1058" fmla="*/ 499940 h 2044133"/>
              <a:gd name="connsiteX1059" fmla="*/ 1508878 w 1910317"/>
              <a:gd name="connsiteY1059" fmla="*/ 468417 h 2044133"/>
              <a:gd name="connsiteX1060" fmla="*/ 1383310 w 1910317"/>
              <a:gd name="connsiteY1060" fmla="*/ 468417 h 2044133"/>
              <a:gd name="connsiteX1061" fmla="*/ 1414833 w 1910317"/>
              <a:gd name="connsiteY1061" fmla="*/ 499940 h 2044133"/>
              <a:gd name="connsiteX1062" fmla="*/ 1383310 w 1910317"/>
              <a:gd name="connsiteY1062" fmla="*/ 531463 h 2044133"/>
              <a:gd name="connsiteX1063" fmla="*/ 1351788 w 1910317"/>
              <a:gd name="connsiteY1063" fmla="*/ 499940 h 2044133"/>
              <a:gd name="connsiteX1064" fmla="*/ 1383310 w 1910317"/>
              <a:gd name="connsiteY1064" fmla="*/ 468417 h 2044133"/>
              <a:gd name="connsiteX1065" fmla="*/ 1264544 w 1910317"/>
              <a:gd name="connsiteY1065" fmla="*/ 468417 h 2044133"/>
              <a:gd name="connsiteX1066" fmla="*/ 1296067 w 1910317"/>
              <a:gd name="connsiteY1066" fmla="*/ 499940 h 2044133"/>
              <a:gd name="connsiteX1067" fmla="*/ 1264544 w 1910317"/>
              <a:gd name="connsiteY1067" fmla="*/ 531463 h 2044133"/>
              <a:gd name="connsiteX1068" fmla="*/ 1233021 w 1910317"/>
              <a:gd name="connsiteY1068" fmla="*/ 499940 h 2044133"/>
              <a:gd name="connsiteX1069" fmla="*/ 1264544 w 1910317"/>
              <a:gd name="connsiteY1069" fmla="*/ 468417 h 2044133"/>
              <a:gd name="connsiteX1070" fmla="*/ 1132160 w 1910317"/>
              <a:gd name="connsiteY1070" fmla="*/ 468417 h 2044133"/>
              <a:gd name="connsiteX1071" fmla="*/ 1163683 w 1910317"/>
              <a:gd name="connsiteY1071" fmla="*/ 499940 h 2044133"/>
              <a:gd name="connsiteX1072" fmla="*/ 1132160 w 1910317"/>
              <a:gd name="connsiteY1072" fmla="*/ 531463 h 2044133"/>
              <a:gd name="connsiteX1073" fmla="*/ 1100637 w 1910317"/>
              <a:gd name="connsiteY1073" fmla="*/ 499940 h 2044133"/>
              <a:gd name="connsiteX1074" fmla="*/ 1132160 w 1910317"/>
              <a:gd name="connsiteY1074" fmla="*/ 468417 h 2044133"/>
              <a:gd name="connsiteX1075" fmla="*/ 1013394 w 1910317"/>
              <a:gd name="connsiteY1075" fmla="*/ 468417 h 2044133"/>
              <a:gd name="connsiteX1076" fmla="*/ 1044916 w 1910317"/>
              <a:gd name="connsiteY1076" fmla="*/ 499940 h 2044133"/>
              <a:gd name="connsiteX1077" fmla="*/ 1013394 w 1910317"/>
              <a:gd name="connsiteY1077" fmla="*/ 531463 h 2044133"/>
              <a:gd name="connsiteX1078" fmla="*/ 981871 w 1910317"/>
              <a:gd name="connsiteY1078" fmla="*/ 499940 h 2044133"/>
              <a:gd name="connsiteX1079" fmla="*/ 1013394 w 1910317"/>
              <a:gd name="connsiteY1079" fmla="*/ 468417 h 2044133"/>
              <a:gd name="connsiteX1080" fmla="*/ 896923 w 1910317"/>
              <a:gd name="connsiteY1080" fmla="*/ 468417 h 2044133"/>
              <a:gd name="connsiteX1081" fmla="*/ 928446 w 1910317"/>
              <a:gd name="connsiteY1081" fmla="*/ 499940 h 2044133"/>
              <a:gd name="connsiteX1082" fmla="*/ 896923 w 1910317"/>
              <a:gd name="connsiteY1082" fmla="*/ 531463 h 2044133"/>
              <a:gd name="connsiteX1083" fmla="*/ 865400 w 1910317"/>
              <a:gd name="connsiteY1083" fmla="*/ 499940 h 2044133"/>
              <a:gd name="connsiteX1084" fmla="*/ 896923 w 1910317"/>
              <a:gd name="connsiteY1084" fmla="*/ 468417 h 2044133"/>
              <a:gd name="connsiteX1085" fmla="*/ 778157 w 1910317"/>
              <a:gd name="connsiteY1085" fmla="*/ 468417 h 2044133"/>
              <a:gd name="connsiteX1086" fmla="*/ 809680 w 1910317"/>
              <a:gd name="connsiteY1086" fmla="*/ 499940 h 2044133"/>
              <a:gd name="connsiteX1087" fmla="*/ 778157 w 1910317"/>
              <a:gd name="connsiteY1087" fmla="*/ 531463 h 2044133"/>
              <a:gd name="connsiteX1088" fmla="*/ 746634 w 1910317"/>
              <a:gd name="connsiteY1088" fmla="*/ 499940 h 2044133"/>
              <a:gd name="connsiteX1089" fmla="*/ 778157 w 1910317"/>
              <a:gd name="connsiteY1089" fmla="*/ 468417 h 2044133"/>
              <a:gd name="connsiteX1090" fmla="*/ 645773 w 1910317"/>
              <a:gd name="connsiteY1090" fmla="*/ 468417 h 2044133"/>
              <a:gd name="connsiteX1091" fmla="*/ 677296 w 1910317"/>
              <a:gd name="connsiteY1091" fmla="*/ 499940 h 2044133"/>
              <a:gd name="connsiteX1092" fmla="*/ 645773 w 1910317"/>
              <a:gd name="connsiteY1092" fmla="*/ 531463 h 2044133"/>
              <a:gd name="connsiteX1093" fmla="*/ 614250 w 1910317"/>
              <a:gd name="connsiteY1093" fmla="*/ 499940 h 2044133"/>
              <a:gd name="connsiteX1094" fmla="*/ 645773 w 1910317"/>
              <a:gd name="connsiteY1094" fmla="*/ 468417 h 2044133"/>
              <a:gd name="connsiteX1095" fmla="*/ 527007 w 1910317"/>
              <a:gd name="connsiteY1095" fmla="*/ 468417 h 2044133"/>
              <a:gd name="connsiteX1096" fmla="*/ 558529 w 1910317"/>
              <a:gd name="connsiteY1096" fmla="*/ 499940 h 2044133"/>
              <a:gd name="connsiteX1097" fmla="*/ 527007 w 1910317"/>
              <a:gd name="connsiteY1097" fmla="*/ 531463 h 2044133"/>
              <a:gd name="connsiteX1098" fmla="*/ 495484 w 1910317"/>
              <a:gd name="connsiteY1098" fmla="*/ 499940 h 2044133"/>
              <a:gd name="connsiteX1099" fmla="*/ 527007 w 1910317"/>
              <a:gd name="connsiteY1099" fmla="*/ 468417 h 2044133"/>
              <a:gd name="connsiteX1100" fmla="*/ 401439 w 1910317"/>
              <a:gd name="connsiteY1100" fmla="*/ 468417 h 2044133"/>
              <a:gd name="connsiteX1101" fmla="*/ 432962 w 1910317"/>
              <a:gd name="connsiteY1101" fmla="*/ 499940 h 2044133"/>
              <a:gd name="connsiteX1102" fmla="*/ 401439 w 1910317"/>
              <a:gd name="connsiteY1102" fmla="*/ 531463 h 2044133"/>
              <a:gd name="connsiteX1103" fmla="*/ 369917 w 1910317"/>
              <a:gd name="connsiteY1103" fmla="*/ 499940 h 2044133"/>
              <a:gd name="connsiteX1104" fmla="*/ 401439 w 1910317"/>
              <a:gd name="connsiteY1104" fmla="*/ 468417 h 2044133"/>
              <a:gd name="connsiteX1105" fmla="*/ 282673 w 1910317"/>
              <a:gd name="connsiteY1105" fmla="*/ 468417 h 2044133"/>
              <a:gd name="connsiteX1106" fmla="*/ 314196 w 1910317"/>
              <a:gd name="connsiteY1106" fmla="*/ 499940 h 2044133"/>
              <a:gd name="connsiteX1107" fmla="*/ 282673 w 1910317"/>
              <a:gd name="connsiteY1107" fmla="*/ 531463 h 2044133"/>
              <a:gd name="connsiteX1108" fmla="*/ 251150 w 1910317"/>
              <a:gd name="connsiteY1108" fmla="*/ 499940 h 2044133"/>
              <a:gd name="connsiteX1109" fmla="*/ 282673 w 1910317"/>
              <a:gd name="connsiteY1109" fmla="*/ 468417 h 2044133"/>
              <a:gd name="connsiteX1110" fmla="*/ 150289 w 1910317"/>
              <a:gd name="connsiteY1110" fmla="*/ 468417 h 2044133"/>
              <a:gd name="connsiteX1111" fmla="*/ 181812 w 1910317"/>
              <a:gd name="connsiteY1111" fmla="*/ 499940 h 2044133"/>
              <a:gd name="connsiteX1112" fmla="*/ 150289 w 1910317"/>
              <a:gd name="connsiteY1112" fmla="*/ 531463 h 2044133"/>
              <a:gd name="connsiteX1113" fmla="*/ 118766 w 1910317"/>
              <a:gd name="connsiteY1113" fmla="*/ 499940 h 2044133"/>
              <a:gd name="connsiteX1114" fmla="*/ 150289 w 1910317"/>
              <a:gd name="connsiteY1114" fmla="*/ 468417 h 2044133"/>
              <a:gd name="connsiteX1115" fmla="*/ 31523 w 1910317"/>
              <a:gd name="connsiteY1115" fmla="*/ 468417 h 2044133"/>
              <a:gd name="connsiteX1116" fmla="*/ 63045 w 1910317"/>
              <a:gd name="connsiteY1116" fmla="*/ 499940 h 2044133"/>
              <a:gd name="connsiteX1117" fmla="*/ 31523 w 1910317"/>
              <a:gd name="connsiteY1117" fmla="*/ 531463 h 2044133"/>
              <a:gd name="connsiteX1118" fmla="*/ 0 w 1910317"/>
              <a:gd name="connsiteY1118" fmla="*/ 499940 h 2044133"/>
              <a:gd name="connsiteX1119" fmla="*/ 31523 w 1910317"/>
              <a:gd name="connsiteY1119" fmla="*/ 468417 h 2044133"/>
              <a:gd name="connsiteX1120" fmla="*/ 1878794 w 1910317"/>
              <a:gd name="connsiteY1120" fmla="*/ 351314 h 2044133"/>
              <a:gd name="connsiteX1121" fmla="*/ 1910317 w 1910317"/>
              <a:gd name="connsiteY1121" fmla="*/ 382835 h 2044133"/>
              <a:gd name="connsiteX1122" fmla="*/ 1878794 w 1910317"/>
              <a:gd name="connsiteY1122" fmla="*/ 414358 h 2044133"/>
              <a:gd name="connsiteX1123" fmla="*/ 1847272 w 1910317"/>
              <a:gd name="connsiteY1123" fmla="*/ 382835 h 2044133"/>
              <a:gd name="connsiteX1124" fmla="*/ 1878794 w 1910317"/>
              <a:gd name="connsiteY1124" fmla="*/ 351314 h 2044133"/>
              <a:gd name="connsiteX1125" fmla="*/ 1760028 w 1910317"/>
              <a:gd name="connsiteY1125" fmla="*/ 351314 h 2044133"/>
              <a:gd name="connsiteX1126" fmla="*/ 1791551 w 1910317"/>
              <a:gd name="connsiteY1126" fmla="*/ 382835 h 2044133"/>
              <a:gd name="connsiteX1127" fmla="*/ 1760028 w 1910317"/>
              <a:gd name="connsiteY1127" fmla="*/ 414358 h 2044133"/>
              <a:gd name="connsiteX1128" fmla="*/ 1728505 w 1910317"/>
              <a:gd name="connsiteY1128" fmla="*/ 382835 h 2044133"/>
              <a:gd name="connsiteX1129" fmla="*/ 1760028 w 1910317"/>
              <a:gd name="connsiteY1129" fmla="*/ 351314 h 2044133"/>
              <a:gd name="connsiteX1130" fmla="*/ 1627644 w 1910317"/>
              <a:gd name="connsiteY1130" fmla="*/ 351314 h 2044133"/>
              <a:gd name="connsiteX1131" fmla="*/ 1659167 w 1910317"/>
              <a:gd name="connsiteY1131" fmla="*/ 382835 h 2044133"/>
              <a:gd name="connsiteX1132" fmla="*/ 1627644 w 1910317"/>
              <a:gd name="connsiteY1132" fmla="*/ 414358 h 2044133"/>
              <a:gd name="connsiteX1133" fmla="*/ 1596121 w 1910317"/>
              <a:gd name="connsiteY1133" fmla="*/ 382835 h 2044133"/>
              <a:gd name="connsiteX1134" fmla="*/ 1627644 w 1910317"/>
              <a:gd name="connsiteY1134" fmla="*/ 351314 h 2044133"/>
              <a:gd name="connsiteX1135" fmla="*/ 1508878 w 1910317"/>
              <a:gd name="connsiteY1135" fmla="*/ 351314 h 2044133"/>
              <a:gd name="connsiteX1136" fmla="*/ 1540400 w 1910317"/>
              <a:gd name="connsiteY1136" fmla="*/ 382835 h 2044133"/>
              <a:gd name="connsiteX1137" fmla="*/ 1508878 w 1910317"/>
              <a:gd name="connsiteY1137" fmla="*/ 414358 h 2044133"/>
              <a:gd name="connsiteX1138" fmla="*/ 1477355 w 1910317"/>
              <a:gd name="connsiteY1138" fmla="*/ 382835 h 2044133"/>
              <a:gd name="connsiteX1139" fmla="*/ 1508878 w 1910317"/>
              <a:gd name="connsiteY1139" fmla="*/ 351314 h 2044133"/>
              <a:gd name="connsiteX1140" fmla="*/ 1383310 w 1910317"/>
              <a:gd name="connsiteY1140" fmla="*/ 351314 h 2044133"/>
              <a:gd name="connsiteX1141" fmla="*/ 1414833 w 1910317"/>
              <a:gd name="connsiteY1141" fmla="*/ 382835 h 2044133"/>
              <a:gd name="connsiteX1142" fmla="*/ 1383310 w 1910317"/>
              <a:gd name="connsiteY1142" fmla="*/ 414358 h 2044133"/>
              <a:gd name="connsiteX1143" fmla="*/ 1351788 w 1910317"/>
              <a:gd name="connsiteY1143" fmla="*/ 382835 h 2044133"/>
              <a:gd name="connsiteX1144" fmla="*/ 1383310 w 1910317"/>
              <a:gd name="connsiteY1144" fmla="*/ 351314 h 2044133"/>
              <a:gd name="connsiteX1145" fmla="*/ 1264544 w 1910317"/>
              <a:gd name="connsiteY1145" fmla="*/ 351314 h 2044133"/>
              <a:gd name="connsiteX1146" fmla="*/ 1296067 w 1910317"/>
              <a:gd name="connsiteY1146" fmla="*/ 382835 h 2044133"/>
              <a:gd name="connsiteX1147" fmla="*/ 1264544 w 1910317"/>
              <a:gd name="connsiteY1147" fmla="*/ 414358 h 2044133"/>
              <a:gd name="connsiteX1148" fmla="*/ 1233021 w 1910317"/>
              <a:gd name="connsiteY1148" fmla="*/ 382835 h 2044133"/>
              <a:gd name="connsiteX1149" fmla="*/ 1264544 w 1910317"/>
              <a:gd name="connsiteY1149" fmla="*/ 351314 h 2044133"/>
              <a:gd name="connsiteX1150" fmla="*/ 1132160 w 1910317"/>
              <a:gd name="connsiteY1150" fmla="*/ 351314 h 2044133"/>
              <a:gd name="connsiteX1151" fmla="*/ 1163683 w 1910317"/>
              <a:gd name="connsiteY1151" fmla="*/ 382835 h 2044133"/>
              <a:gd name="connsiteX1152" fmla="*/ 1132160 w 1910317"/>
              <a:gd name="connsiteY1152" fmla="*/ 414358 h 2044133"/>
              <a:gd name="connsiteX1153" fmla="*/ 1100637 w 1910317"/>
              <a:gd name="connsiteY1153" fmla="*/ 382835 h 2044133"/>
              <a:gd name="connsiteX1154" fmla="*/ 1132160 w 1910317"/>
              <a:gd name="connsiteY1154" fmla="*/ 351314 h 2044133"/>
              <a:gd name="connsiteX1155" fmla="*/ 1013394 w 1910317"/>
              <a:gd name="connsiteY1155" fmla="*/ 351314 h 2044133"/>
              <a:gd name="connsiteX1156" fmla="*/ 1044916 w 1910317"/>
              <a:gd name="connsiteY1156" fmla="*/ 382835 h 2044133"/>
              <a:gd name="connsiteX1157" fmla="*/ 1013394 w 1910317"/>
              <a:gd name="connsiteY1157" fmla="*/ 414358 h 2044133"/>
              <a:gd name="connsiteX1158" fmla="*/ 981871 w 1910317"/>
              <a:gd name="connsiteY1158" fmla="*/ 382835 h 2044133"/>
              <a:gd name="connsiteX1159" fmla="*/ 1013394 w 1910317"/>
              <a:gd name="connsiteY1159" fmla="*/ 351314 h 2044133"/>
              <a:gd name="connsiteX1160" fmla="*/ 896923 w 1910317"/>
              <a:gd name="connsiteY1160" fmla="*/ 351314 h 2044133"/>
              <a:gd name="connsiteX1161" fmla="*/ 928446 w 1910317"/>
              <a:gd name="connsiteY1161" fmla="*/ 382835 h 2044133"/>
              <a:gd name="connsiteX1162" fmla="*/ 896923 w 1910317"/>
              <a:gd name="connsiteY1162" fmla="*/ 414358 h 2044133"/>
              <a:gd name="connsiteX1163" fmla="*/ 865400 w 1910317"/>
              <a:gd name="connsiteY1163" fmla="*/ 382835 h 2044133"/>
              <a:gd name="connsiteX1164" fmla="*/ 896923 w 1910317"/>
              <a:gd name="connsiteY1164" fmla="*/ 351314 h 2044133"/>
              <a:gd name="connsiteX1165" fmla="*/ 778157 w 1910317"/>
              <a:gd name="connsiteY1165" fmla="*/ 351314 h 2044133"/>
              <a:gd name="connsiteX1166" fmla="*/ 809680 w 1910317"/>
              <a:gd name="connsiteY1166" fmla="*/ 382835 h 2044133"/>
              <a:gd name="connsiteX1167" fmla="*/ 778157 w 1910317"/>
              <a:gd name="connsiteY1167" fmla="*/ 414358 h 2044133"/>
              <a:gd name="connsiteX1168" fmla="*/ 746634 w 1910317"/>
              <a:gd name="connsiteY1168" fmla="*/ 382835 h 2044133"/>
              <a:gd name="connsiteX1169" fmla="*/ 778157 w 1910317"/>
              <a:gd name="connsiteY1169" fmla="*/ 351314 h 2044133"/>
              <a:gd name="connsiteX1170" fmla="*/ 645773 w 1910317"/>
              <a:gd name="connsiteY1170" fmla="*/ 351314 h 2044133"/>
              <a:gd name="connsiteX1171" fmla="*/ 677296 w 1910317"/>
              <a:gd name="connsiteY1171" fmla="*/ 382835 h 2044133"/>
              <a:gd name="connsiteX1172" fmla="*/ 645773 w 1910317"/>
              <a:gd name="connsiteY1172" fmla="*/ 414358 h 2044133"/>
              <a:gd name="connsiteX1173" fmla="*/ 614250 w 1910317"/>
              <a:gd name="connsiteY1173" fmla="*/ 382835 h 2044133"/>
              <a:gd name="connsiteX1174" fmla="*/ 645773 w 1910317"/>
              <a:gd name="connsiteY1174" fmla="*/ 351314 h 2044133"/>
              <a:gd name="connsiteX1175" fmla="*/ 527007 w 1910317"/>
              <a:gd name="connsiteY1175" fmla="*/ 351314 h 2044133"/>
              <a:gd name="connsiteX1176" fmla="*/ 558529 w 1910317"/>
              <a:gd name="connsiteY1176" fmla="*/ 382835 h 2044133"/>
              <a:gd name="connsiteX1177" fmla="*/ 527007 w 1910317"/>
              <a:gd name="connsiteY1177" fmla="*/ 414358 h 2044133"/>
              <a:gd name="connsiteX1178" fmla="*/ 495484 w 1910317"/>
              <a:gd name="connsiteY1178" fmla="*/ 382835 h 2044133"/>
              <a:gd name="connsiteX1179" fmla="*/ 527007 w 1910317"/>
              <a:gd name="connsiteY1179" fmla="*/ 351314 h 2044133"/>
              <a:gd name="connsiteX1180" fmla="*/ 401439 w 1910317"/>
              <a:gd name="connsiteY1180" fmla="*/ 351314 h 2044133"/>
              <a:gd name="connsiteX1181" fmla="*/ 432962 w 1910317"/>
              <a:gd name="connsiteY1181" fmla="*/ 382835 h 2044133"/>
              <a:gd name="connsiteX1182" fmla="*/ 401439 w 1910317"/>
              <a:gd name="connsiteY1182" fmla="*/ 414358 h 2044133"/>
              <a:gd name="connsiteX1183" fmla="*/ 369917 w 1910317"/>
              <a:gd name="connsiteY1183" fmla="*/ 382835 h 2044133"/>
              <a:gd name="connsiteX1184" fmla="*/ 401439 w 1910317"/>
              <a:gd name="connsiteY1184" fmla="*/ 351314 h 2044133"/>
              <a:gd name="connsiteX1185" fmla="*/ 282673 w 1910317"/>
              <a:gd name="connsiteY1185" fmla="*/ 351314 h 2044133"/>
              <a:gd name="connsiteX1186" fmla="*/ 314196 w 1910317"/>
              <a:gd name="connsiteY1186" fmla="*/ 382835 h 2044133"/>
              <a:gd name="connsiteX1187" fmla="*/ 282673 w 1910317"/>
              <a:gd name="connsiteY1187" fmla="*/ 414358 h 2044133"/>
              <a:gd name="connsiteX1188" fmla="*/ 251150 w 1910317"/>
              <a:gd name="connsiteY1188" fmla="*/ 382835 h 2044133"/>
              <a:gd name="connsiteX1189" fmla="*/ 282673 w 1910317"/>
              <a:gd name="connsiteY1189" fmla="*/ 351314 h 2044133"/>
              <a:gd name="connsiteX1190" fmla="*/ 150289 w 1910317"/>
              <a:gd name="connsiteY1190" fmla="*/ 351314 h 2044133"/>
              <a:gd name="connsiteX1191" fmla="*/ 181812 w 1910317"/>
              <a:gd name="connsiteY1191" fmla="*/ 382835 h 2044133"/>
              <a:gd name="connsiteX1192" fmla="*/ 150289 w 1910317"/>
              <a:gd name="connsiteY1192" fmla="*/ 414358 h 2044133"/>
              <a:gd name="connsiteX1193" fmla="*/ 118766 w 1910317"/>
              <a:gd name="connsiteY1193" fmla="*/ 382835 h 2044133"/>
              <a:gd name="connsiteX1194" fmla="*/ 150289 w 1910317"/>
              <a:gd name="connsiteY1194" fmla="*/ 351314 h 2044133"/>
              <a:gd name="connsiteX1195" fmla="*/ 31523 w 1910317"/>
              <a:gd name="connsiteY1195" fmla="*/ 351314 h 2044133"/>
              <a:gd name="connsiteX1196" fmla="*/ 63045 w 1910317"/>
              <a:gd name="connsiteY1196" fmla="*/ 382835 h 2044133"/>
              <a:gd name="connsiteX1197" fmla="*/ 31523 w 1910317"/>
              <a:gd name="connsiteY1197" fmla="*/ 414358 h 2044133"/>
              <a:gd name="connsiteX1198" fmla="*/ 0 w 1910317"/>
              <a:gd name="connsiteY1198" fmla="*/ 382835 h 2044133"/>
              <a:gd name="connsiteX1199" fmla="*/ 31523 w 1910317"/>
              <a:gd name="connsiteY1199" fmla="*/ 351314 h 2044133"/>
              <a:gd name="connsiteX1200" fmla="*/ 1878794 w 1910317"/>
              <a:gd name="connsiteY1200" fmla="*/ 234209 h 2044133"/>
              <a:gd name="connsiteX1201" fmla="*/ 1910317 w 1910317"/>
              <a:gd name="connsiteY1201" fmla="*/ 265732 h 2044133"/>
              <a:gd name="connsiteX1202" fmla="*/ 1878794 w 1910317"/>
              <a:gd name="connsiteY1202" fmla="*/ 297254 h 2044133"/>
              <a:gd name="connsiteX1203" fmla="*/ 1847272 w 1910317"/>
              <a:gd name="connsiteY1203" fmla="*/ 265732 h 2044133"/>
              <a:gd name="connsiteX1204" fmla="*/ 1878794 w 1910317"/>
              <a:gd name="connsiteY1204" fmla="*/ 234209 h 2044133"/>
              <a:gd name="connsiteX1205" fmla="*/ 1760028 w 1910317"/>
              <a:gd name="connsiteY1205" fmla="*/ 234209 h 2044133"/>
              <a:gd name="connsiteX1206" fmla="*/ 1791551 w 1910317"/>
              <a:gd name="connsiteY1206" fmla="*/ 265732 h 2044133"/>
              <a:gd name="connsiteX1207" fmla="*/ 1760028 w 1910317"/>
              <a:gd name="connsiteY1207" fmla="*/ 297254 h 2044133"/>
              <a:gd name="connsiteX1208" fmla="*/ 1728505 w 1910317"/>
              <a:gd name="connsiteY1208" fmla="*/ 265732 h 2044133"/>
              <a:gd name="connsiteX1209" fmla="*/ 1760028 w 1910317"/>
              <a:gd name="connsiteY1209" fmla="*/ 234209 h 2044133"/>
              <a:gd name="connsiteX1210" fmla="*/ 1627644 w 1910317"/>
              <a:gd name="connsiteY1210" fmla="*/ 234209 h 2044133"/>
              <a:gd name="connsiteX1211" fmla="*/ 1659167 w 1910317"/>
              <a:gd name="connsiteY1211" fmla="*/ 265732 h 2044133"/>
              <a:gd name="connsiteX1212" fmla="*/ 1627644 w 1910317"/>
              <a:gd name="connsiteY1212" fmla="*/ 297254 h 2044133"/>
              <a:gd name="connsiteX1213" fmla="*/ 1596121 w 1910317"/>
              <a:gd name="connsiteY1213" fmla="*/ 265732 h 2044133"/>
              <a:gd name="connsiteX1214" fmla="*/ 1627644 w 1910317"/>
              <a:gd name="connsiteY1214" fmla="*/ 234209 h 2044133"/>
              <a:gd name="connsiteX1215" fmla="*/ 1508878 w 1910317"/>
              <a:gd name="connsiteY1215" fmla="*/ 234209 h 2044133"/>
              <a:gd name="connsiteX1216" fmla="*/ 1540400 w 1910317"/>
              <a:gd name="connsiteY1216" fmla="*/ 265732 h 2044133"/>
              <a:gd name="connsiteX1217" fmla="*/ 1508878 w 1910317"/>
              <a:gd name="connsiteY1217" fmla="*/ 297254 h 2044133"/>
              <a:gd name="connsiteX1218" fmla="*/ 1477355 w 1910317"/>
              <a:gd name="connsiteY1218" fmla="*/ 265732 h 2044133"/>
              <a:gd name="connsiteX1219" fmla="*/ 1508878 w 1910317"/>
              <a:gd name="connsiteY1219" fmla="*/ 234209 h 2044133"/>
              <a:gd name="connsiteX1220" fmla="*/ 1383310 w 1910317"/>
              <a:gd name="connsiteY1220" fmla="*/ 234209 h 2044133"/>
              <a:gd name="connsiteX1221" fmla="*/ 1414833 w 1910317"/>
              <a:gd name="connsiteY1221" fmla="*/ 265732 h 2044133"/>
              <a:gd name="connsiteX1222" fmla="*/ 1383310 w 1910317"/>
              <a:gd name="connsiteY1222" fmla="*/ 297254 h 2044133"/>
              <a:gd name="connsiteX1223" fmla="*/ 1351788 w 1910317"/>
              <a:gd name="connsiteY1223" fmla="*/ 265732 h 2044133"/>
              <a:gd name="connsiteX1224" fmla="*/ 1383310 w 1910317"/>
              <a:gd name="connsiteY1224" fmla="*/ 234209 h 2044133"/>
              <a:gd name="connsiteX1225" fmla="*/ 1264544 w 1910317"/>
              <a:gd name="connsiteY1225" fmla="*/ 234209 h 2044133"/>
              <a:gd name="connsiteX1226" fmla="*/ 1296067 w 1910317"/>
              <a:gd name="connsiteY1226" fmla="*/ 265732 h 2044133"/>
              <a:gd name="connsiteX1227" fmla="*/ 1264544 w 1910317"/>
              <a:gd name="connsiteY1227" fmla="*/ 297254 h 2044133"/>
              <a:gd name="connsiteX1228" fmla="*/ 1233021 w 1910317"/>
              <a:gd name="connsiteY1228" fmla="*/ 265732 h 2044133"/>
              <a:gd name="connsiteX1229" fmla="*/ 1264544 w 1910317"/>
              <a:gd name="connsiteY1229" fmla="*/ 234209 h 2044133"/>
              <a:gd name="connsiteX1230" fmla="*/ 1132160 w 1910317"/>
              <a:gd name="connsiteY1230" fmla="*/ 234209 h 2044133"/>
              <a:gd name="connsiteX1231" fmla="*/ 1163683 w 1910317"/>
              <a:gd name="connsiteY1231" fmla="*/ 265732 h 2044133"/>
              <a:gd name="connsiteX1232" fmla="*/ 1132160 w 1910317"/>
              <a:gd name="connsiteY1232" fmla="*/ 297254 h 2044133"/>
              <a:gd name="connsiteX1233" fmla="*/ 1100637 w 1910317"/>
              <a:gd name="connsiteY1233" fmla="*/ 265732 h 2044133"/>
              <a:gd name="connsiteX1234" fmla="*/ 1132160 w 1910317"/>
              <a:gd name="connsiteY1234" fmla="*/ 234209 h 2044133"/>
              <a:gd name="connsiteX1235" fmla="*/ 1013394 w 1910317"/>
              <a:gd name="connsiteY1235" fmla="*/ 234209 h 2044133"/>
              <a:gd name="connsiteX1236" fmla="*/ 1044916 w 1910317"/>
              <a:gd name="connsiteY1236" fmla="*/ 265732 h 2044133"/>
              <a:gd name="connsiteX1237" fmla="*/ 1013394 w 1910317"/>
              <a:gd name="connsiteY1237" fmla="*/ 297254 h 2044133"/>
              <a:gd name="connsiteX1238" fmla="*/ 981871 w 1910317"/>
              <a:gd name="connsiteY1238" fmla="*/ 265732 h 2044133"/>
              <a:gd name="connsiteX1239" fmla="*/ 1013394 w 1910317"/>
              <a:gd name="connsiteY1239" fmla="*/ 234209 h 2044133"/>
              <a:gd name="connsiteX1240" fmla="*/ 896923 w 1910317"/>
              <a:gd name="connsiteY1240" fmla="*/ 234209 h 2044133"/>
              <a:gd name="connsiteX1241" fmla="*/ 928446 w 1910317"/>
              <a:gd name="connsiteY1241" fmla="*/ 265732 h 2044133"/>
              <a:gd name="connsiteX1242" fmla="*/ 896923 w 1910317"/>
              <a:gd name="connsiteY1242" fmla="*/ 297254 h 2044133"/>
              <a:gd name="connsiteX1243" fmla="*/ 865400 w 1910317"/>
              <a:gd name="connsiteY1243" fmla="*/ 265732 h 2044133"/>
              <a:gd name="connsiteX1244" fmla="*/ 896923 w 1910317"/>
              <a:gd name="connsiteY1244" fmla="*/ 234209 h 2044133"/>
              <a:gd name="connsiteX1245" fmla="*/ 778157 w 1910317"/>
              <a:gd name="connsiteY1245" fmla="*/ 234209 h 2044133"/>
              <a:gd name="connsiteX1246" fmla="*/ 809680 w 1910317"/>
              <a:gd name="connsiteY1246" fmla="*/ 265732 h 2044133"/>
              <a:gd name="connsiteX1247" fmla="*/ 778157 w 1910317"/>
              <a:gd name="connsiteY1247" fmla="*/ 297254 h 2044133"/>
              <a:gd name="connsiteX1248" fmla="*/ 746634 w 1910317"/>
              <a:gd name="connsiteY1248" fmla="*/ 265732 h 2044133"/>
              <a:gd name="connsiteX1249" fmla="*/ 778157 w 1910317"/>
              <a:gd name="connsiteY1249" fmla="*/ 234209 h 2044133"/>
              <a:gd name="connsiteX1250" fmla="*/ 645773 w 1910317"/>
              <a:gd name="connsiteY1250" fmla="*/ 234209 h 2044133"/>
              <a:gd name="connsiteX1251" fmla="*/ 677296 w 1910317"/>
              <a:gd name="connsiteY1251" fmla="*/ 265732 h 2044133"/>
              <a:gd name="connsiteX1252" fmla="*/ 645773 w 1910317"/>
              <a:gd name="connsiteY1252" fmla="*/ 297254 h 2044133"/>
              <a:gd name="connsiteX1253" fmla="*/ 614250 w 1910317"/>
              <a:gd name="connsiteY1253" fmla="*/ 265732 h 2044133"/>
              <a:gd name="connsiteX1254" fmla="*/ 645773 w 1910317"/>
              <a:gd name="connsiteY1254" fmla="*/ 234209 h 2044133"/>
              <a:gd name="connsiteX1255" fmla="*/ 527007 w 1910317"/>
              <a:gd name="connsiteY1255" fmla="*/ 234209 h 2044133"/>
              <a:gd name="connsiteX1256" fmla="*/ 558529 w 1910317"/>
              <a:gd name="connsiteY1256" fmla="*/ 265732 h 2044133"/>
              <a:gd name="connsiteX1257" fmla="*/ 527007 w 1910317"/>
              <a:gd name="connsiteY1257" fmla="*/ 297254 h 2044133"/>
              <a:gd name="connsiteX1258" fmla="*/ 495484 w 1910317"/>
              <a:gd name="connsiteY1258" fmla="*/ 265732 h 2044133"/>
              <a:gd name="connsiteX1259" fmla="*/ 527007 w 1910317"/>
              <a:gd name="connsiteY1259" fmla="*/ 234209 h 2044133"/>
              <a:gd name="connsiteX1260" fmla="*/ 401439 w 1910317"/>
              <a:gd name="connsiteY1260" fmla="*/ 234209 h 2044133"/>
              <a:gd name="connsiteX1261" fmla="*/ 432962 w 1910317"/>
              <a:gd name="connsiteY1261" fmla="*/ 265732 h 2044133"/>
              <a:gd name="connsiteX1262" fmla="*/ 401439 w 1910317"/>
              <a:gd name="connsiteY1262" fmla="*/ 297254 h 2044133"/>
              <a:gd name="connsiteX1263" fmla="*/ 369917 w 1910317"/>
              <a:gd name="connsiteY1263" fmla="*/ 265732 h 2044133"/>
              <a:gd name="connsiteX1264" fmla="*/ 401439 w 1910317"/>
              <a:gd name="connsiteY1264" fmla="*/ 234209 h 2044133"/>
              <a:gd name="connsiteX1265" fmla="*/ 282673 w 1910317"/>
              <a:gd name="connsiteY1265" fmla="*/ 234209 h 2044133"/>
              <a:gd name="connsiteX1266" fmla="*/ 314196 w 1910317"/>
              <a:gd name="connsiteY1266" fmla="*/ 265732 h 2044133"/>
              <a:gd name="connsiteX1267" fmla="*/ 282673 w 1910317"/>
              <a:gd name="connsiteY1267" fmla="*/ 297254 h 2044133"/>
              <a:gd name="connsiteX1268" fmla="*/ 251150 w 1910317"/>
              <a:gd name="connsiteY1268" fmla="*/ 265732 h 2044133"/>
              <a:gd name="connsiteX1269" fmla="*/ 282673 w 1910317"/>
              <a:gd name="connsiteY1269" fmla="*/ 234209 h 2044133"/>
              <a:gd name="connsiteX1270" fmla="*/ 150289 w 1910317"/>
              <a:gd name="connsiteY1270" fmla="*/ 234209 h 2044133"/>
              <a:gd name="connsiteX1271" fmla="*/ 181812 w 1910317"/>
              <a:gd name="connsiteY1271" fmla="*/ 265732 h 2044133"/>
              <a:gd name="connsiteX1272" fmla="*/ 150289 w 1910317"/>
              <a:gd name="connsiteY1272" fmla="*/ 297254 h 2044133"/>
              <a:gd name="connsiteX1273" fmla="*/ 118766 w 1910317"/>
              <a:gd name="connsiteY1273" fmla="*/ 265732 h 2044133"/>
              <a:gd name="connsiteX1274" fmla="*/ 150289 w 1910317"/>
              <a:gd name="connsiteY1274" fmla="*/ 234209 h 2044133"/>
              <a:gd name="connsiteX1275" fmla="*/ 31523 w 1910317"/>
              <a:gd name="connsiteY1275" fmla="*/ 234209 h 2044133"/>
              <a:gd name="connsiteX1276" fmla="*/ 63045 w 1910317"/>
              <a:gd name="connsiteY1276" fmla="*/ 265732 h 2044133"/>
              <a:gd name="connsiteX1277" fmla="*/ 31523 w 1910317"/>
              <a:gd name="connsiteY1277" fmla="*/ 297254 h 2044133"/>
              <a:gd name="connsiteX1278" fmla="*/ 0 w 1910317"/>
              <a:gd name="connsiteY1278" fmla="*/ 265732 h 2044133"/>
              <a:gd name="connsiteX1279" fmla="*/ 31523 w 1910317"/>
              <a:gd name="connsiteY1279" fmla="*/ 234209 h 2044133"/>
              <a:gd name="connsiteX1280" fmla="*/ 1878794 w 1910317"/>
              <a:gd name="connsiteY1280" fmla="*/ 117105 h 2044133"/>
              <a:gd name="connsiteX1281" fmla="*/ 1910317 w 1910317"/>
              <a:gd name="connsiteY1281" fmla="*/ 148628 h 2044133"/>
              <a:gd name="connsiteX1282" fmla="*/ 1878794 w 1910317"/>
              <a:gd name="connsiteY1282" fmla="*/ 180149 h 2044133"/>
              <a:gd name="connsiteX1283" fmla="*/ 1847272 w 1910317"/>
              <a:gd name="connsiteY1283" fmla="*/ 148628 h 2044133"/>
              <a:gd name="connsiteX1284" fmla="*/ 1878794 w 1910317"/>
              <a:gd name="connsiteY1284" fmla="*/ 117105 h 2044133"/>
              <a:gd name="connsiteX1285" fmla="*/ 1760028 w 1910317"/>
              <a:gd name="connsiteY1285" fmla="*/ 117105 h 2044133"/>
              <a:gd name="connsiteX1286" fmla="*/ 1791551 w 1910317"/>
              <a:gd name="connsiteY1286" fmla="*/ 148628 h 2044133"/>
              <a:gd name="connsiteX1287" fmla="*/ 1760028 w 1910317"/>
              <a:gd name="connsiteY1287" fmla="*/ 180149 h 2044133"/>
              <a:gd name="connsiteX1288" fmla="*/ 1728505 w 1910317"/>
              <a:gd name="connsiteY1288" fmla="*/ 148628 h 2044133"/>
              <a:gd name="connsiteX1289" fmla="*/ 1760028 w 1910317"/>
              <a:gd name="connsiteY1289" fmla="*/ 117105 h 2044133"/>
              <a:gd name="connsiteX1290" fmla="*/ 1627644 w 1910317"/>
              <a:gd name="connsiteY1290" fmla="*/ 117105 h 2044133"/>
              <a:gd name="connsiteX1291" fmla="*/ 1659167 w 1910317"/>
              <a:gd name="connsiteY1291" fmla="*/ 148628 h 2044133"/>
              <a:gd name="connsiteX1292" fmla="*/ 1627644 w 1910317"/>
              <a:gd name="connsiteY1292" fmla="*/ 180149 h 2044133"/>
              <a:gd name="connsiteX1293" fmla="*/ 1596121 w 1910317"/>
              <a:gd name="connsiteY1293" fmla="*/ 148628 h 2044133"/>
              <a:gd name="connsiteX1294" fmla="*/ 1627644 w 1910317"/>
              <a:gd name="connsiteY1294" fmla="*/ 117105 h 2044133"/>
              <a:gd name="connsiteX1295" fmla="*/ 1508878 w 1910317"/>
              <a:gd name="connsiteY1295" fmla="*/ 117105 h 2044133"/>
              <a:gd name="connsiteX1296" fmla="*/ 1540400 w 1910317"/>
              <a:gd name="connsiteY1296" fmla="*/ 148628 h 2044133"/>
              <a:gd name="connsiteX1297" fmla="*/ 1508878 w 1910317"/>
              <a:gd name="connsiteY1297" fmla="*/ 180149 h 2044133"/>
              <a:gd name="connsiteX1298" fmla="*/ 1477355 w 1910317"/>
              <a:gd name="connsiteY1298" fmla="*/ 148628 h 2044133"/>
              <a:gd name="connsiteX1299" fmla="*/ 1508878 w 1910317"/>
              <a:gd name="connsiteY1299" fmla="*/ 117105 h 2044133"/>
              <a:gd name="connsiteX1300" fmla="*/ 1383310 w 1910317"/>
              <a:gd name="connsiteY1300" fmla="*/ 117105 h 2044133"/>
              <a:gd name="connsiteX1301" fmla="*/ 1414833 w 1910317"/>
              <a:gd name="connsiteY1301" fmla="*/ 148628 h 2044133"/>
              <a:gd name="connsiteX1302" fmla="*/ 1383310 w 1910317"/>
              <a:gd name="connsiteY1302" fmla="*/ 180149 h 2044133"/>
              <a:gd name="connsiteX1303" fmla="*/ 1351788 w 1910317"/>
              <a:gd name="connsiteY1303" fmla="*/ 148628 h 2044133"/>
              <a:gd name="connsiteX1304" fmla="*/ 1383310 w 1910317"/>
              <a:gd name="connsiteY1304" fmla="*/ 117105 h 2044133"/>
              <a:gd name="connsiteX1305" fmla="*/ 1264544 w 1910317"/>
              <a:gd name="connsiteY1305" fmla="*/ 117105 h 2044133"/>
              <a:gd name="connsiteX1306" fmla="*/ 1296067 w 1910317"/>
              <a:gd name="connsiteY1306" fmla="*/ 148628 h 2044133"/>
              <a:gd name="connsiteX1307" fmla="*/ 1264544 w 1910317"/>
              <a:gd name="connsiteY1307" fmla="*/ 180149 h 2044133"/>
              <a:gd name="connsiteX1308" fmla="*/ 1233021 w 1910317"/>
              <a:gd name="connsiteY1308" fmla="*/ 148628 h 2044133"/>
              <a:gd name="connsiteX1309" fmla="*/ 1264544 w 1910317"/>
              <a:gd name="connsiteY1309" fmla="*/ 117105 h 2044133"/>
              <a:gd name="connsiteX1310" fmla="*/ 1132160 w 1910317"/>
              <a:gd name="connsiteY1310" fmla="*/ 117105 h 2044133"/>
              <a:gd name="connsiteX1311" fmla="*/ 1163683 w 1910317"/>
              <a:gd name="connsiteY1311" fmla="*/ 148628 h 2044133"/>
              <a:gd name="connsiteX1312" fmla="*/ 1132160 w 1910317"/>
              <a:gd name="connsiteY1312" fmla="*/ 180149 h 2044133"/>
              <a:gd name="connsiteX1313" fmla="*/ 1100637 w 1910317"/>
              <a:gd name="connsiteY1313" fmla="*/ 148628 h 2044133"/>
              <a:gd name="connsiteX1314" fmla="*/ 1132160 w 1910317"/>
              <a:gd name="connsiteY1314" fmla="*/ 117105 h 2044133"/>
              <a:gd name="connsiteX1315" fmla="*/ 1013394 w 1910317"/>
              <a:gd name="connsiteY1315" fmla="*/ 117105 h 2044133"/>
              <a:gd name="connsiteX1316" fmla="*/ 1044916 w 1910317"/>
              <a:gd name="connsiteY1316" fmla="*/ 148628 h 2044133"/>
              <a:gd name="connsiteX1317" fmla="*/ 1013394 w 1910317"/>
              <a:gd name="connsiteY1317" fmla="*/ 180149 h 2044133"/>
              <a:gd name="connsiteX1318" fmla="*/ 981871 w 1910317"/>
              <a:gd name="connsiteY1318" fmla="*/ 148628 h 2044133"/>
              <a:gd name="connsiteX1319" fmla="*/ 1013394 w 1910317"/>
              <a:gd name="connsiteY1319" fmla="*/ 117105 h 2044133"/>
              <a:gd name="connsiteX1320" fmla="*/ 896923 w 1910317"/>
              <a:gd name="connsiteY1320" fmla="*/ 117105 h 2044133"/>
              <a:gd name="connsiteX1321" fmla="*/ 928446 w 1910317"/>
              <a:gd name="connsiteY1321" fmla="*/ 148628 h 2044133"/>
              <a:gd name="connsiteX1322" fmla="*/ 896923 w 1910317"/>
              <a:gd name="connsiteY1322" fmla="*/ 180149 h 2044133"/>
              <a:gd name="connsiteX1323" fmla="*/ 865400 w 1910317"/>
              <a:gd name="connsiteY1323" fmla="*/ 148628 h 2044133"/>
              <a:gd name="connsiteX1324" fmla="*/ 896923 w 1910317"/>
              <a:gd name="connsiteY1324" fmla="*/ 117105 h 2044133"/>
              <a:gd name="connsiteX1325" fmla="*/ 778157 w 1910317"/>
              <a:gd name="connsiteY1325" fmla="*/ 117105 h 2044133"/>
              <a:gd name="connsiteX1326" fmla="*/ 809680 w 1910317"/>
              <a:gd name="connsiteY1326" fmla="*/ 148628 h 2044133"/>
              <a:gd name="connsiteX1327" fmla="*/ 778157 w 1910317"/>
              <a:gd name="connsiteY1327" fmla="*/ 180149 h 2044133"/>
              <a:gd name="connsiteX1328" fmla="*/ 746634 w 1910317"/>
              <a:gd name="connsiteY1328" fmla="*/ 148628 h 2044133"/>
              <a:gd name="connsiteX1329" fmla="*/ 778157 w 1910317"/>
              <a:gd name="connsiteY1329" fmla="*/ 117105 h 2044133"/>
              <a:gd name="connsiteX1330" fmla="*/ 645773 w 1910317"/>
              <a:gd name="connsiteY1330" fmla="*/ 117105 h 2044133"/>
              <a:gd name="connsiteX1331" fmla="*/ 677296 w 1910317"/>
              <a:gd name="connsiteY1331" fmla="*/ 148628 h 2044133"/>
              <a:gd name="connsiteX1332" fmla="*/ 645773 w 1910317"/>
              <a:gd name="connsiteY1332" fmla="*/ 180149 h 2044133"/>
              <a:gd name="connsiteX1333" fmla="*/ 614250 w 1910317"/>
              <a:gd name="connsiteY1333" fmla="*/ 148628 h 2044133"/>
              <a:gd name="connsiteX1334" fmla="*/ 645773 w 1910317"/>
              <a:gd name="connsiteY1334" fmla="*/ 117105 h 2044133"/>
              <a:gd name="connsiteX1335" fmla="*/ 527007 w 1910317"/>
              <a:gd name="connsiteY1335" fmla="*/ 117105 h 2044133"/>
              <a:gd name="connsiteX1336" fmla="*/ 558529 w 1910317"/>
              <a:gd name="connsiteY1336" fmla="*/ 148628 h 2044133"/>
              <a:gd name="connsiteX1337" fmla="*/ 527007 w 1910317"/>
              <a:gd name="connsiteY1337" fmla="*/ 180149 h 2044133"/>
              <a:gd name="connsiteX1338" fmla="*/ 495484 w 1910317"/>
              <a:gd name="connsiteY1338" fmla="*/ 148628 h 2044133"/>
              <a:gd name="connsiteX1339" fmla="*/ 527007 w 1910317"/>
              <a:gd name="connsiteY1339" fmla="*/ 117105 h 2044133"/>
              <a:gd name="connsiteX1340" fmla="*/ 401439 w 1910317"/>
              <a:gd name="connsiteY1340" fmla="*/ 117105 h 2044133"/>
              <a:gd name="connsiteX1341" fmla="*/ 432962 w 1910317"/>
              <a:gd name="connsiteY1341" fmla="*/ 148628 h 2044133"/>
              <a:gd name="connsiteX1342" fmla="*/ 401439 w 1910317"/>
              <a:gd name="connsiteY1342" fmla="*/ 180149 h 2044133"/>
              <a:gd name="connsiteX1343" fmla="*/ 369917 w 1910317"/>
              <a:gd name="connsiteY1343" fmla="*/ 148628 h 2044133"/>
              <a:gd name="connsiteX1344" fmla="*/ 401439 w 1910317"/>
              <a:gd name="connsiteY1344" fmla="*/ 117105 h 2044133"/>
              <a:gd name="connsiteX1345" fmla="*/ 282673 w 1910317"/>
              <a:gd name="connsiteY1345" fmla="*/ 117105 h 2044133"/>
              <a:gd name="connsiteX1346" fmla="*/ 314196 w 1910317"/>
              <a:gd name="connsiteY1346" fmla="*/ 148628 h 2044133"/>
              <a:gd name="connsiteX1347" fmla="*/ 282673 w 1910317"/>
              <a:gd name="connsiteY1347" fmla="*/ 180149 h 2044133"/>
              <a:gd name="connsiteX1348" fmla="*/ 251150 w 1910317"/>
              <a:gd name="connsiteY1348" fmla="*/ 148628 h 2044133"/>
              <a:gd name="connsiteX1349" fmla="*/ 282673 w 1910317"/>
              <a:gd name="connsiteY1349" fmla="*/ 117105 h 2044133"/>
              <a:gd name="connsiteX1350" fmla="*/ 150289 w 1910317"/>
              <a:gd name="connsiteY1350" fmla="*/ 117105 h 2044133"/>
              <a:gd name="connsiteX1351" fmla="*/ 181812 w 1910317"/>
              <a:gd name="connsiteY1351" fmla="*/ 148628 h 2044133"/>
              <a:gd name="connsiteX1352" fmla="*/ 150289 w 1910317"/>
              <a:gd name="connsiteY1352" fmla="*/ 180149 h 2044133"/>
              <a:gd name="connsiteX1353" fmla="*/ 118766 w 1910317"/>
              <a:gd name="connsiteY1353" fmla="*/ 148628 h 2044133"/>
              <a:gd name="connsiteX1354" fmla="*/ 150289 w 1910317"/>
              <a:gd name="connsiteY1354" fmla="*/ 117105 h 2044133"/>
              <a:gd name="connsiteX1355" fmla="*/ 31523 w 1910317"/>
              <a:gd name="connsiteY1355" fmla="*/ 117105 h 2044133"/>
              <a:gd name="connsiteX1356" fmla="*/ 63045 w 1910317"/>
              <a:gd name="connsiteY1356" fmla="*/ 148628 h 2044133"/>
              <a:gd name="connsiteX1357" fmla="*/ 31523 w 1910317"/>
              <a:gd name="connsiteY1357" fmla="*/ 180149 h 2044133"/>
              <a:gd name="connsiteX1358" fmla="*/ 0 w 1910317"/>
              <a:gd name="connsiteY1358" fmla="*/ 148628 h 2044133"/>
              <a:gd name="connsiteX1359" fmla="*/ 31523 w 1910317"/>
              <a:gd name="connsiteY1359" fmla="*/ 117105 h 2044133"/>
              <a:gd name="connsiteX1360" fmla="*/ 1878794 w 1910317"/>
              <a:gd name="connsiteY1360" fmla="*/ 0 h 2044133"/>
              <a:gd name="connsiteX1361" fmla="*/ 1910317 w 1910317"/>
              <a:gd name="connsiteY1361" fmla="*/ 31523 h 2044133"/>
              <a:gd name="connsiteX1362" fmla="*/ 1878794 w 1910317"/>
              <a:gd name="connsiteY1362" fmla="*/ 63045 h 2044133"/>
              <a:gd name="connsiteX1363" fmla="*/ 1847272 w 1910317"/>
              <a:gd name="connsiteY1363" fmla="*/ 31523 h 2044133"/>
              <a:gd name="connsiteX1364" fmla="*/ 1878794 w 1910317"/>
              <a:gd name="connsiteY1364" fmla="*/ 0 h 2044133"/>
              <a:gd name="connsiteX1365" fmla="*/ 1760028 w 1910317"/>
              <a:gd name="connsiteY1365" fmla="*/ 0 h 2044133"/>
              <a:gd name="connsiteX1366" fmla="*/ 1791551 w 1910317"/>
              <a:gd name="connsiteY1366" fmla="*/ 31523 h 2044133"/>
              <a:gd name="connsiteX1367" fmla="*/ 1760028 w 1910317"/>
              <a:gd name="connsiteY1367" fmla="*/ 63045 h 2044133"/>
              <a:gd name="connsiteX1368" fmla="*/ 1728505 w 1910317"/>
              <a:gd name="connsiteY1368" fmla="*/ 31523 h 2044133"/>
              <a:gd name="connsiteX1369" fmla="*/ 1760028 w 1910317"/>
              <a:gd name="connsiteY1369" fmla="*/ 0 h 2044133"/>
              <a:gd name="connsiteX1370" fmla="*/ 1627644 w 1910317"/>
              <a:gd name="connsiteY1370" fmla="*/ 0 h 2044133"/>
              <a:gd name="connsiteX1371" fmla="*/ 1659167 w 1910317"/>
              <a:gd name="connsiteY1371" fmla="*/ 31523 h 2044133"/>
              <a:gd name="connsiteX1372" fmla="*/ 1627644 w 1910317"/>
              <a:gd name="connsiteY1372" fmla="*/ 63045 h 2044133"/>
              <a:gd name="connsiteX1373" fmla="*/ 1596121 w 1910317"/>
              <a:gd name="connsiteY1373" fmla="*/ 31523 h 2044133"/>
              <a:gd name="connsiteX1374" fmla="*/ 1627644 w 1910317"/>
              <a:gd name="connsiteY1374" fmla="*/ 0 h 2044133"/>
              <a:gd name="connsiteX1375" fmla="*/ 1508878 w 1910317"/>
              <a:gd name="connsiteY1375" fmla="*/ 0 h 2044133"/>
              <a:gd name="connsiteX1376" fmla="*/ 1540400 w 1910317"/>
              <a:gd name="connsiteY1376" fmla="*/ 31523 h 2044133"/>
              <a:gd name="connsiteX1377" fmla="*/ 1508878 w 1910317"/>
              <a:gd name="connsiteY1377" fmla="*/ 63045 h 2044133"/>
              <a:gd name="connsiteX1378" fmla="*/ 1477355 w 1910317"/>
              <a:gd name="connsiteY1378" fmla="*/ 31523 h 2044133"/>
              <a:gd name="connsiteX1379" fmla="*/ 1508878 w 1910317"/>
              <a:gd name="connsiteY1379" fmla="*/ 0 h 2044133"/>
              <a:gd name="connsiteX1380" fmla="*/ 1383310 w 1910317"/>
              <a:gd name="connsiteY1380" fmla="*/ 0 h 2044133"/>
              <a:gd name="connsiteX1381" fmla="*/ 1414833 w 1910317"/>
              <a:gd name="connsiteY1381" fmla="*/ 31523 h 2044133"/>
              <a:gd name="connsiteX1382" fmla="*/ 1383310 w 1910317"/>
              <a:gd name="connsiteY1382" fmla="*/ 63045 h 2044133"/>
              <a:gd name="connsiteX1383" fmla="*/ 1351788 w 1910317"/>
              <a:gd name="connsiteY1383" fmla="*/ 31523 h 2044133"/>
              <a:gd name="connsiteX1384" fmla="*/ 1383310 w 1910317"/>
              <a:gd name="connsiteY1384" fmla="*/ 0 h 2044133"/>
              <a:gd name="connsiteX1385" fmla="*/ 1264544 w 1910317"/>
              <a:gd name="connsiteY1385" fmla="*/ 0 h 2044133"/>
              <a:gd name="connsiteX1386" fmla="*/ 1296067 w 1910317"/>
              <a:gd name="connsiteY1386" fmla="*/ 31523 h 2044133"/>
              <a:gd name="connsiteX1387" fmla="*/ 1264544 w 1910317"/>
              <a:gd name="connsiteY1387" fmla="*/ 63045 h 2044133"/>
              <a:gd name="connsiteX1388" fmla="*/ 1233021 w 1910317"/>
              <a:gd name="connsiteY1388" fmla="*/ 31523 h 2044133"/>
              <a:gd name="connsiteX1389" fmla="*/ 1264544 w 1910317"/>
              <a:gd name="connsiteY1389" fmla="*/ 0 h 2044133"/>
              <a:gd name="connsiteX1390" fmla="*/ 1132160 w 1910317"/>
              <a:gd name="connsiteY1390" fmla="*/ 0 h 2044133"/>
              <a:gd name="connsiteX1391" fmla="*/ 1163683 w 1910317"/>
              <a:gd name="connsiteY1391" fmla="*/ 31523 h 2044133"/>
              <a:gd name="connsiteX1392" fmla="*/ 1132160 w 1910317"/>
              <a:gd name="connsiteY1392" fmla="*/ 63045 h 2044133"/>
              <a:gd name="connsiteX1393" fmla="*/ 1100637 w 1910317"/>
              <a:gd name="connsiteY1393" fmla="*/ 31523 h 2044133"/>
              <a:gd name="connsiteX1394" fmla="*/ 1132160 w 1910317"/>
              <a:gd name="connsiteY1394" fmla="*/ 0 h 2044133"/>
              <a:gd name="connsiteX1395" fmla="*/ 1013394 w 1910317"/>
              <a:gd name="connsiteY1395" fmla="*/ 0 h 2044133"/>
              <a:gd name="connsiteX1396" fmla="*/ 1044916 w 1910317"/>
              <a:gd name="connsiteY1396" fmla="*/ 31523 h 2044133"/>
              <a:gd name="connsiteX1397" fmla="*/ 1013394 w 1910317"/>
              <a:gd name="connsiteY1397" fmla="*/ 63045 h 2044133"/>
              <a:gd name="connsiteX1398" fmla="*/ 981871 w 1910317"/>
              <a:gd name="connsiteY1398" fmla="*/ 31523 h 2044133"/>
              <a:gd name="connsiteX1399" fmla="*/ 1013394 w 1910317"/>
              <a:gd name="connsiteY1399" fmla="*/ 0 h 2044133"/>
              <a:gd name="connsiteX1400" fmla="*/ 896923 w 1910317"/>
              <a:gd name="connsiteY1400" fmla="*/ 0 h 2044133"/>
              <a:gd name="connsiteX1401" fmla="*/ 928446 w 1910317"/>
              <a:gd name="connsiteY1401" fmla="*/ 31523 h 2044133"/>
              <a:gd name="connsiteX1402" fmla="*/ 896923 w 1910317"/>
              <a:gd name="connsiteY1402" fmla="*/ 63045 h 2044133"/>
              <a:gd name="connsiteX1403" fmla="*/ 865400 w 1910317"/>
              <a:gd name="connsiteY1403" fmla="*/ 31523 h 2044133"/>
              <a:gd name="connsiteX1404" fmla="*/ 896923 w 1910317"/>
              <a:gd name="connsiteY1404" fmla="*/ 0 h 2044133"/>
              <a:gd name="connsiteX1405" fmla="*/ 778157 w 1910317"/>
              <a:gd name="connsiteY1405" fmla="*/ 0 h 2044133"/>
              <a:gd name="connsiteX1406" fmla="*/ 809680 w 1910317"/>
              <a:gd name="connsiteY1406" fmla="*/ 31523 h 2044133"/>
              <a:gd name="connsiteX1407" fmla="*/ 778157 w 1910317"/>
              <a:gd name="connsiteY1407" fmla="*/ 63045 h 2044133"/>
              <a:gd name="connsiteX1408" fmla="*/ 746634 w 1910317"/>
              <a:gd name="connsiteY1408" fmla="*/ 31523 h 2044133"/>
              <a:gd name="connsiteX1409" fmla="*/ 778157 w 1910317"/>
              <a:gd name="connsiteY1409" fmla="*/ 0 h 2044133"/>
              <a:gd name="connsiteX1410" fmla="*/ 645773 w 1910317"/>
              <a:gd name="connsiteY1410" fmla="*/ 0 h 2044133"/>
              <a:gd name="connsiteX1411" fmla="*/ 677296 w 1910317"/>
              <a:gd name="connsiteY1411" fmla="*/ 31523 h 2044133"/>
              <a:gd name="connsiteX1412" fmla="*/ 645773 w 1910317"/>
              <a:gd name="connsiteY1412" fmla="*/ 63045 h 2044133"/>
              <a:gd name="connsiteX1413" fmla="*/ 614250 w 1910317"/>
              <a:gd name="connsiteY1413" fmla="*/ 31523 h 2044133"/>
              <a:gd name="connsiteX1414" fmla="*/ 645773 w 1910317"/>
              <a:gd name="connsiteY1414" fmla="*/ 0 h 2044133"/>
              <a:gd name="connsiteX1415" fmla="*/ 527007 w 1910317"/>
              <a:gd name="connsiteY1415" fmla="*/ 0 h 2044133"/>
              <a:gd name="connsiteX1416" fmla="*/ 558529 w 1910317"/>
              <a:gd name="connsiteY1416" fmla="*/ 31523 h 2044133"/>
              <a:gd name="connsiteX1417" fmla="*/ 527007 w 1910317"/>
              <a:gd name="connsiteY1417" fmla="*/ 63045 h 2044133"/>
              <a:gd name="connsiteX1418" fmla="*/ 495484 w 1910317"/>
              <a:gd name="connsiteY1418" fmla="*/ 31523 h 2044133"/>
              <a:gd name="connsiteX1419" fmla="*/ 527007 w 1910317"/>
              <a:gd name="connsiteY1419" fmla="*/ 0 h 2044133"/>
              <a:gd name="connsiteX1420" fmla="*/ 401439 w 1910317"/>
              <a:gd name="connsiteY1420" fmla="*/ 0 h 2044133"/>
              <a:gd name="connsiteX1421" fmla="*/ 432962 w 1910317"/>
              <a:gd name="connsiteY1421" fmla="*/ 31523 h 2044133"/>
              <a:gd name="connsiteX1422" fmla="*/ 401439 w 1910317"/>
              <a:gd name="connsiteY1422" fmla="*/ 63045 h 2044133"/>
              <a:gd name="connsiteX1423" fmla="*/ 369917 w 1910317"/>
              <a:gd name="connsiteY1423" fmla="*/ 31523 h 2044133"/>
              <a:gd name="connsiteX1424" fmla="*/ 401439 w 1910317"/>
              <a:gd name="connsiteY1424" fmla="*/ 0 h 2044133"/>
              <a:gd name="connsiteX1425" fmla="*/ 282673 w 1910317"/>
              <a:gd name="connsiteY1425" fmla="*/ 0 h 2044133"/>
              <a:gd name="connsiteX1426" fmla="*/ 314196 w 1910317"/>
              <a:gd name="connsiteY1426" fmla="*/ 31523 h 2044133"/>
              <a:gd name="connsiteX1427" fmla="*/ 282673 w 1910317"/>
              <a:gd name="connsiteY1427" fmla="*/ 63045 h 2044133"/>
              <a:gd name="connsiteX1428" fmla="*/ 251150 w 1910317"/>
              <a:gd name="connsiteY1428" fmla="*/ 31523 h 2044133"/>
              <a:gd name="connsiteX1429" fmla="*/ 282673 w 1910317"/>
              <a:gd name="connsiteY1429" fmla="*/ 0 h 2044133"/>
              <a:gd name="connsiteX1430" fmla="*/ 150289 w 1910317"/>
              <a:gd name="connsiteY1430" fmla="*/ 0 h 2044133"/>
              <a:gd name="connsiteX1431" fmla="*/ 181812 w 1910317"/>
              <a:gd name="connsiteY1431" fmla="*/ 31523 h 2044133"/>
              <a:gd name="connsiteX1432" fmla="*/ 150289 w 1910317"/>
              <a:gd name="connsiteY1432" fmla="*/ 63045 h 2044133"/>
              <a:gd name="connsiteX1433" fmla="*/ 118766 w 1910317"/>
              <a:gd name="connsiteY1433" fmla="*/ 31523 h 2044133"/>
              <a:gd name="connsiteX1434" fmla="*/ 150289 w 1910317"/>
              <a:gd name="connsiteY1434" fmla="*/ 0 h 2044133"/>
              <a:gd name="connsiteX1435" fmla="*/ 31523 w 1910317"/>
              <a:gd name="connsiteY1435" fmla="*/ 0 h 2044133"/>
              <a:gd name="connsiteX1436" fmla="*/ 63045 w 1910317"/>
              <a:gd name="connsiteY1436" fmla="*/ 31523 h 2044133"/>
              <a:gd name="connsiteX1437" fmla="*/ 31523 w 1910317"/>
              <a:gd name="connsiteY1437" fmla="*/ 63045 h 2044133"/>
              <a:gd name="connsiteX1438" fmla="*/ 0 w 1910317"/>
              <a:gd name="connsiteY1438" fmla="*/ 31523 h 2044133"/>
              <a:gd name="connsiteX1439" fmla="*/ 31523 w 1910317"/>
              <a:gd name="connsiteY1439" fmla="*/ 0 h 2044133"/>
            </a:gdLst>
            <a:rect l="l" t="t" r="r" b="b"/>
            <a:pathLst>
              <a:path w="1910317" h="2044133">
                <a:moveTo>
                  <a:pt x="1878794" y="1981089"/>
                </a:moveTo>
                <a:cubicBezTo>
                  <a:pt x="1896205" y="1981089"/>
                  <a:pt x="1910317" y="1995201"/>
                  <a:pt x="1910317" y="2012610"/>
                </a:cubicBezTo>
                <a:cubicBezTo>
                  <a:pt x="1910317" y="2030021"/>
                  <a:pt x="1896205" y="2044133"/>
                  <a:pt x="1878794" y="2044133"/>
                </a:cubicBezTo>
                <a:cubicBezTo>
                  <a:pt x="1861385" y="2044133"/>
                  <a:pt x="1847272" y="2030021"/>
                  <a:pt x="1847272" y="2012610"/>
                </a:cubicBezTo>
                <a:cubicBezTo>
                  <a:pt x="1847272" y="1995201"/>
                  <a:pt x="1861385" y="1981089"/>
                  <a:pt x="1878794" y="1981089"/>
                </a:cubicBezTo>
                <a:close/>
                <a:moveTo>
                  <a:pt x="1760028" y="1981089"/>
                </a:moveTo>
                <a:cubicBezTo>
                  <a:pt x="1777437" y="1981089"/>
                  <a:pt x="1791551" y="1995201"/>
                  <a:pt x="1791551" y="2012610"/>
                </a:cubicBezTo>
                <a:cubicBezTo>
                  <a:pt x="1791551" y="2030021"/>
                  <a:pt x="1777437" y="2044133"/>
                  <a:pt x="1760028" y="2044133"/>
                </a:cubicBezTo>
                <a:cubicBezTo>
                  <a:pt x="1742618" y="2044133"/>
                  <a:pt x="1728505" y="2030021"/>
                  <a:pt x="1728505" y="2012610"/>
                </a:cubicBezTo>
                <a:cubicBezTo>
                  <a:pt x="1728505" y="1995201"/>
                  <a:pt x="1742618" y="1981089"/>
                  <a:pt x="1760028" y="1981089"/>
                </a:cubicBezTo>
                <a:close/>
                <a:moveTo>
                  <a:pt x="1627644" y="1981089"/>
                </a:moveTo>
                <a:cubicBezTo>
                  <a:pt x="1645054" y="1981089"/>
                  <a:pt x="1659167" y="1995201"/>
                  <a:pt x="1659167" y="2012610"/>
                </a:cubicBezTo>
                <a:cubicBezTo>
                  <a:pt x="1659167" y="2030021"/>
                  <a:pt x="1645054" y="2044133"/>
                  <a:pt x="1627644" y="2044133"/>
                </a:cubicBezTo>
                <a:cubicBezTo>
                  <a:pt x="1610235" y="2044133"/>
                  <a:pt x="1596121" y="2030021"/>
                  <a:pt x="1596121" y="2012610"/>
                </a:cubicBezTo>
                <a:cubicBezTo>
                  <a:pt x="1596121" y="1995201"/>
                  <a:pt x="1610235" y="1981089"/>
                  <a:pt x="1627644" y="1981089"/>
                </a:cubicBezTo>
                <a:close/>
                <a:moveTo>
                  <a:pt x="1508878" y="1981089"/>
                </a:moveTo>
                <a:cubicBezTo>
                  <a:pt x="1526287" y="1981089"/>
                  <a:pt x="1540400" y="1995201"/>
                  <a:pt x="1540400" y="2012610"/>
                </a:cubicBezTo>
                <a:cubicBezTo>
                  <a:pt x="1540400" y="2030021"/>
                  <a:pt x="1526287" y="2044133"/>
                  <a:pt x="1508878" y="2044133"/>
                </a:cubicBezTo>
                <a:cubicBezTo>
                  <a:pt x="1491467" y="2044133"/>
                  <a:pt x="1477355" y="2030021"/>
                  <a:pt x="1477355" y="2012610"/>
                </a:cubicBezTo>
                <a:cubicBezTo>
                  <a:pt x="1477355" y="1995201"/>
                  <a:pt x="1491467" y="1981089"/>
                  <a:pt x="1508878" y="1981089"/>
                </a:cubicBezTo>
                <a:close/>
                <a:moveTo>
                  <a:pt x="1383310" y="1981089"/>
                </a:moveTo>
                <a:cubicBezTo>
                  <a:pt x="1400721" y="1981089"/>
                  <a:pt x="1414833" y="1995201"/>
                  <a:pt x="1414833" y="2012610"/>
                </a:cubicBezTo>
                <a:cubicBezTo>
                  <a:pt x="1414833" y="2030021"/>
                  <a:pt x="1400721" y="2044133"/>
                  <a:pt x="1383310" y="2044133"/>
                </a:cubicBezTo>
                <a:cubicBezTo>
                  <a:pt x="1365901" y="2044133"/>
                  <a:pt x="1351788" y="2030021"/>
                  <a:pt x="1351788" y="2012610"/>
                </a:cubicBezTo>
                <a:cubicBezTo>
                  <a:pt x="1351788" y="1995201"/>
                  <a:pt x="1365901" y="1981089"/>
                  <a:pt x="1383310" y="1981089"/>
                </a:cubicBezTo>
                <a:close/>
                <a:moveTo>
                  <a:pt x="1264544" y="1981089"/>
                </a:moveTo>
                <a:cubicBezTo>
                  <a:pt x="1281953" y="1981089"/>
                  <a:pt x="1296067" y="1995201"/>
                  <a:pt x="1296067" y="2012610"/>
                </a:cubicBezTo>
                <a:cubicBezTo>
                  <a:pt x="1296067" y="2030021"/>
                  <a:pt x="1281953" y="2044133"/>
                  <a:pt x="1264544" y="2044133"/>
                </a:cubicBezTo>
                <a:cubicBezTo>
                  <a:pt x="1247134" y="2044133"/>
                  <a:pt x="1233021" y="2030021"/>
                  <a:pt x="1233021" y="2012610"/>
                </a:cubicBezTo>
                <a:cubicBezTo>
                  <a:pt x="1233021" y="1995201"/>
                  <a:pt x="1247134" y="1981089"/>
                  <a:pt x="1264544" y="1981089"/>
                </a:cubicBezTo>
                <a:close/>
                <a:moveTo>
                  <a:pt x="1132160" y="1981089"/>
                </a:moveTo>
                <a:cubicBezTo>
                  <a:pt x="1149570" y="1981089"/>
                  <a:pt x="1163683" y="1995201"/>
                  <a:pt x="1163683" y="2012610"/>
                </a:cubicBezTo>
                <a:cubicBezTo>
                  <a:pt x="1163683" y="2030021"/>
                  <a:pt x="1149570" y="2044133"/>
                  <a:pt x="1132160" y="2044133"/>
                </a:cubicBezTo>
                <a:cubicBezTo>
                  <a:pt x="1114751" y="2044133"/>
                  <a:pt x="1100637" y="2030021"/>
                  <a:pt x="1100637" y="2012610"/>
                </a:cubicBezTo>
                <a:cubicBezTo>
                  <a:pt x="1100637" y="1995201"/>
                  <a:pt x="1114751" y="1981089"/>
                  <a:pt x="1132160" y="1981089"/>
                </a:cubicBezTo>
                <a:close/>
                <a:moveTo>
                  <a:pt x="1013394" y="1981089"/>
                </a:moveTo>
                <a:cubicBezTo>
                  <a:pt x="1030803" y="1981089"/>
                  <a:pt x="1044916" y="1995201"/>
                  <a:pt x="1044916" y="2012610"/>
                </a:cubicBezTo>
                <a:cubicBezTo>
                  <a:pt x="1044916" y="2030021"/>
                  <a:pt x="1030803" y="2044133"/>
                  <a:pt x="1013394" y="2044133"/>
                </a:cubicBezTo>
                <a:cubicBezTo>
                  <a:pt x="995983" y="2044133"/>
                  <a:pt x="981871" y="2030021"/>
                  <a:pt x="981871" y="2012610"/>
                </a:cubicBezTo>
                <a:cubicBezTo>
                  <a:pt x="981871" y="1995201"/>
                  <a:pt x="995983" y="1981089"/>
                  <a:pt x="1013394" y="1981089"/>
                </a:cubicBezTo>
                <a:close/>
                <a:moveTo>
                  <a:pt x="896923" y="1981089"/>
                </a:moveTo>
                <a:cubicBezTo>
                  <a:pt x="914334" y="1981089"/>
                  <a:pt x="928446" y="1995201"/>
                  <a:pt x="928446" y="2012610"/>
                </a:cubicBezTo>
                <a:cubicBezTo>
                  <a:pt x="928446" y="2030021"/>
                  <a:pt x="914334" y="2044133"/>
                  <a:pt x="896923" y="2044133"/>
                </a:cubicBezTo>
                <a:cubicBezTo>
                  <a:pt x="879514" y="2044133"/>
                  <a:pt x="865400" y="2030021"/>
                  <a:pt x="865400" y="2012610"/>
                </a:cubicBezTo>
                <a:cubicBezTo>
                  <a:pt x="865400" y="1995201"/>
                  <a:pt x="879514" y="1981089"/>
                  <a:pt x="896923" y="1981089"/>
                </a:cubicBezTo>
                <a:close/>
                <a:moveTo>
                  <a:pt x="778157" y="1981089"/>
                </a:moveTo>
                <a:cubicBezTo>
                  <a:pt x="795566" y="1981089"/>
                  <a:pt x="809680" y="1995201"/>
                  <a:pt x="809680" y="2012610"/>
                </a:cubicBezTo>
                <a:cubicBezTo>
                  <a:pt x="809680" y="2030021"/>
                  <a:pt x="795566" y="2044133"/>
                  <a:pt x="778157" y="2044133"/>
                </a:cubicBezTo>
                <a:cubicBezTo>
                  <a:pt x="760747" y="2044133"/>
                  <a:pt x="746634" y="2030021"/>
                  <a:pt x="746634" y="2012610"/>
                </a:cubicBezTo>
                <a:cubicBezTo>
                  <a:pt x="746634" y="1995201"/>
                  <a:pt x="760747" y="1981089"/>
                  <a:pt x="778157" y="1981089"/>
                </a:cubicBezTo>
                <a:close/>
                <a:moveTo>
                  <a:pt x="645773" y="1981089"/>
                </a:moveTo>
                <a:cubicBezTo>
                  <a:pt x="663183" y="1981089"/>
                  <a:pt x="677296" y="1995201"/>
                  <a:pt x="677296" y="2012610"/>
                </a:cubicBezTo>
                <a:cubicBezTo>
                  <a:pt x="677296" y="2030021"/>
                  <a:pt x="663183" y="2044133"/>
                  <a:pt x="645773" y="2044133"/>
                </a:cubicBezTo>
                <a:cubicBezTo>
                  <a:pt x="628364" y="2044133"/>
                  <a:pt x="614250" y="2030021"/>
                  <a:pt x="614250" y="2012610"/>
                </a:cubicBezTo>
                <a:cubicBezTo>
                  <a:pt x="614250" y="1995201"/>
                  <a:pt x="628364" y="1981089"/>
                  <a:pt x="645773" y="1981089"/>
                </a:cubicBezTo>
                <a:close/>
                <a:moveTo>
                  <a:pt x="527007" y="1981089"/>
                </a:moveTo>
                <a:cubicBezTo>
                  <a:pt x="544416" y="1981089"/>
                  <a:pt x="558529" y="1995201"/>
                  <a:pt x="558529" y="2012610"/>
                </a:cubicBezTo>
                <a:cubicBezTo>
                  <a:pt x="558529" y="2030021"/>
                  <a:pt x="544416" y="2044133"/>
                  <a:pt x="527007" y="2044133"/>
                </a:cubicBezTo>
                <a:cubicBezTo>
                  <a:pt x="509596" y="2044133"/>
                  <a:pt x="495484" y="2030021"/>
                  <a:pt x="495484" y="2012610"/>
                </a:cubicBezTo>
                <a:cubicBezTo>
                  <a:pt x="495484" y="1995201"/>
                  <a:pt x="509596" y="1981089"/>
                  <a:pt x="527007" y="1981089"/>
                </a:cubicBezTo>
                <a:close/>
                <a:moveTo>
                  <a:pt x="401439" y="1981089"/>
                </a:moveTo>
                <a:cubicBezTo>
                  <a:pt x="418850" y="1981089"/>
                  <a:pt x="432962" y="1995201"/>
                  <a:pt x="432962" y="2012610"/>
                </a:cubicBezTo>
                <a:cubicBezTo>
                  <a:pt x="432962" y="2030021"/>
                  <a:pt x="418850" y="2044133"/>
                  <a:pt x="401439" y="2044133"/>
                </a:cubicBezTo>
                <a:cubicBezTo>
                  <a:pt x="384030" y="2044133"/>
                  <a:pt x="369917" y="2030021"/>
                  <a:pt x="369917" y="2012610"/>
                </a:cubicBezTo>
                <a:cubicBezTo>
                  <a:pt x="369917" y="1995201"/>
                  <a:pt x="384030" y="1981089"/>
                  <a:pt x="401439" y="1981089"/>
                </a:cubicBezTo>
                <a:close/>
                <a:moveTo>
                  <a:pt x="282673" y="1981089"/>
                </a:moveTo>
                <a:cubicBezTo>
                  <a:pt x="300082" y="1981089"/>
                  <a:pt x="314196" y="1995201"/>
                  <a:pt x="314196" y="2012610"/>
                </a:cubicBezTo>
                <a:cubicBezTo>
                  <a:pt x="314196" y="2030021"/>
                  <a:pt x="300082" y="2044133"/>
                  <a:pt x="282673" y="2044133"/>
                </a:cubicBezTo>
                <a:cubicBezTo>
                  <a:pt x="265263" y="2044133"/>
                  <a:pt x="251150" y="2030021"/>
                  <a:pt x="251150" y="2012610"/>
                </a:cubicBezTo>
                <a:cubicBezTo>
                  <a:pt x="251150" y="1995201"/>
                  <a:pt x="265263" y="1981089"/>
                  <a:pt x="282673" y="1981089"/>
                </a:cubicBezTo>
                <a:close/>
                <a:moveTo>
                  <a:pt x="150289" y="1981089"/>
                </a:moveTo>
                <a:cubicBezTo>
                  <a:pt x="167699" y="1981089"/>
                  <a:pt x="181812" y="1995201"/>
                  <a:pt x="181812" y="2012610"/>
                </a:cubicBezTo>
                <a:cubicBezTo>
                  <a:pt x="181812" y="2030021"/>
                  <a:pt x="167699" y="2044133"/>
                  <a:pt x="150289" y="2044133"/>
                </a:cubicBezTo>
                <a:cubicBezTo>
                  <a:pt x="132880" y="2044133"/>
                  <a:pt x="118766" y="2030021"/>
                  <a:pt x="118766" y="2012610"/>
                </a:cubicBezTo>
                <a:cubicBezTo>
                  <a:pt x="118766" y="1995201"/>
                  <a:pt x="132880" y="1981089"/>
                  <a:pt x="150289" y="1981089"/>
                </a:cubicBezTo>
                <a:close/>
                <a:moveTo>
                  <a:pt x="31523" y="1981089"/>
                </a:moveTo>
                <a:cubicBezTo>
                  <a:pt x="48932" y="1981089"/>
                  <a:pt x="63045" y="1995201"/>
                  <a:pt x="63045" y="2012610"/>
                </a:cubicBezTo>
                <a:cubicBezTo>
                  <a:pt x="63045" y="2030021"/>
                  <a:pt x="48932" y="2044133"/>
                  <a:pt x="31523" y="2044133"/>
                </a:cubicBezTo>
                <a:cubicBezTo>
                  <a:pt x="14112" y="2044133"/>
                  <a:pt x="0" y="2030021"/>
                  <a:pt x="0" y="2012610"/>
                </a:cubicBezTo>
                <a:cubicBezTo>
                  <a:pt x="0" y="1995201"/>
                  <a:pt x="14112" y="1981089"/>
                  <a:pt x="31523" y="1981089"/>
                </a:cubicBezTo>
                <a:close/>
                <a:moveTo>
                  <a:pt x="1878794" y="1863985"/>
                </a:moveTo>
                <a:cubicBezTo>
                  <a:pt x="1896205" y="1863985"/>
                  <a:pt x="1910317" y="1878098"/>
                  <a:pt x="1910317" y="1895507"/>
                </a:cubicBezTo>
                <a:cubicBezTo>
                  <a:pt x="1910317" y="1912917"/>
                  <a:pt x="1896205" y="1927029"/>
                  <a:pt x="1878794" y="1927029"/>
                </a:cubicBezTo>
                <a:cubicBezTo>
                  <a:pt x="1861385" y="1927029"/>
                  <a:pt x="1847272" y="1912917"/>
                  <a:pt x="1847272" y="1895507"/>
                </a:cubicBezTo>
                <a:cubicBezTo>
                  <a:pt x="1847272" y="1878098"/>
                  <a:pt x="1861385" y="1863985"/>
                  <a:pt x="1878794" y="1863985"/>
                </a:cubicBezTo>
                <a:close/>
                <a:moveTo>
                  <a:pt x="1760028" y="1863985"/>
                </a:moveTo>
                <a:cubicBezTo>
                  <a:pt x="1777437" y="1863985"/>
                  <a:pt x="1791551" y="1878098"/>
                  <a:pt x="1791551" y="1895507"/>
                </a:cubicBezTo>
                <a:cubicBezTo>
                  <a:pt x="1791551" y="1912917"/>
                  <a:pt x="1777437" y="1927029"/>
                  <a:pt x="1760028" y="1927029"/>
                </a:cubicBezTo>
                <a:cubicBezTo>
                  <a:pt x="1742618" y="1927029"/>
                  <a:pt x="1728505" y="1912917"/>
                  <a:pt x="1728505" y="1895507"/>
                </a:cubicBezTo>
                <a:cubicBezTo>
                  <a:pt x="1728505" y="1878098"/>
                  <a:pt x="1742618" y="1863985"/>
                  <a:pt x="1760028" y="1863985"/>
                </a:cubicBezTo>
                <a:close/>
                <a:moveTo>
                  <a:pt x="1627644" y="1863985"/>
                </a:moveTo>
                <a:cubicBezTo>
                  <a:pt x="1645054" y="1863985"/>
                  <a:pt x="1659167" y="1878098"/>
                  <a:pt x="1659167" y="1895507"/>
                </a:cubicBezTo>
                <a:cubicBezTo>
                  <a:pt x="1659167" y="1912917"/>
                  <a:pt x="1645054" y="1927029"/>
                  <a:pt x="1627644" y="1927029"/>
                </a:cubicBezTo>
                <a:cubicBezTo>
                  <a:pt x="1610235" y="1927029"/>
                  <a:pt x="1596121" y="1912917"/>
                  <a:pt x="1596121" y="1895507"/>
                </a:cubicBezTo>
                <a:cubicBezTo>
                  <a:pt x="1596121" y="1878098"/>
                  <a:pt x="1610235" y="1863985"/>
                  <a:pt x="1627644" y="1863985"/>
                </a:cubicBezTo>
                <a:close/>
                <a:moveTo>
                  <a:pt x="1508878" y="1863985"/>
                </a:moveTo>
                <a:cubicBezTo>
                  <a:pt x="1526287" y="1863985"/>
                  <a:pt x="1540400" y="1878098"/>
                  <a:pt x="1540400" y="1895507"/>
                </a:cubicBezTo>
                <a:cubicBezTo>
                  <a:pt x="1540400" y="1912917"/>
                  <a:pt x="1526287" y="1927029"/>
                  <a:pt x="1508878" y="1927029"/>
                </a:cubicBezTo>
                <a:cubicBezTo>
                  <a:pt x="1491467" y="1927029"/>
                  <a:pt x="1477355" y="1912917"/>
                  <a:pt x="1477355" y="1895507"/>
                </a:cubicBezTo>
                <a:cubicBezTo>
                  <a:pt x="1477355" y="1878098"/>
                  <a:pt x="1491467" y="1863985"/>
                  <a:pt x="1508878" y="1863985"/>
                </a:cubicBezTo>
                <a:close/>
                <a:moveTo>
                  <a:pt x="1383310" y="1863985"/>
                </a:moveTo>
                <a:cubicBezTo>
                  <a:pt x="1400721" y="1863985"/>
                  <a:pt x="1414833" y="1878098"/>
                  <a:pt x="1414833" y="1895507"/>
                </a:cubicBezTo>
                <a:cubicBezTo>
                  <a:pt x="1414833" y="1912917"/>
                  <a:pt x="1400721" y="1927029"/>
                  <a:pt x="1383310" y="1927029"/>
                </a:cubicBezTo>
                <a:cubicBezTo>
                  <a:pt x="1365901" y="1927029"/>
                  <a:pt x="1351788" y="1912917"/>
                  <a:pt x="1351788" y="1895507"/>
                </a:cubicBezTo>
                <a:cubicBezTo>
                  <a:pt x="1351788" y="1878098"/>
                  <a:pt x="1365901" y="1863985"/>
                  <a:pt x="1383310" y="1863985"/>
                </a:cubicBezTo>
                <a:close/>
                <a:moveTo>
                  <a:pt x="1264544" y="1863985"/>
                </a:moveTo>
                <a:cubicBezTo>
                  <a:pt x="1281953" y="1863985"/>
                  <a:pt x="1296067" y="1878098"/>
                  <a:pt x="1296067" y="1895507"/>
                </a:cubicBezTo>
                <a:cubicBezTo>
                  <a:pt x="1296067" y="1912917"/>
                  <a:pt x="1281953" y="1927029"/>
                  <a:pt x="1264544" y="1927029"/>
                </a:cubicBezTo>
                <a:cubicBezTo>
                  <a:pt x="1247134" y="1927029"/>
                  <a:pt x="1233021" y="1912917"/>
                  <a:pt x="1233021" y="1895507"/>
                </a:cubicBezTo>
                <a:cubicBezTo>
                  <a:pt x="1233021" y="1878098"/>
                  <a:pt x="1247134" y="1863985"/>
                  <a:pt x="1264544" y="1863985"/>
                </a:cubicBezTo>
                <a:close/>
                <a:moveTo>
                  <a:pt x="1132160" y="1863985"/>
                </a:moveTo>
                <a:cubicBezTo>
                  <a:pt x="1149570" y="1863985"/>
                  <a:pt x="1163683" y="1878098"/>
                  <a:pt x="1163683" y="1895507"/>
                </a:cubicBezTo>
                <a:cubicBezTo>
                  <a:pt x="1163683" y="1912917"/>
                  <a:pt x="1149570" y="1927029"/>
                  <a:pt x="1132160" y="1927029"/>
                </a:cubicBezTo>
                <a:cubicBezTo>
                  <a:pt x="1114751" y="1927029"/>
                  <a:pt x="1100637" y="1912917"/>
                  <a:pt x="1100637" y="1895507"/>
                </a:cubicBezTo>
                <a:cubicBezTo>
                  <a:pt x="1100637" y="1878098"/>
                  <a:pt x="1114751" y="1863985"/>
                  <a:pt x="1132160" y="1863985"/>
                </a:cubicBezTo>
                <a:close/>
                <a:moveTo>
                  <a:pt x="1013394" y="1863985"/>
                </a:moveTo>
                <a:cubicBezTo>
                  <a:pt x="1030803" y="1863985"/>
                  <a:pt x="1044916" y="1878098"/>
                  <a:pt x="1044916" y="1895507"/>
                </a:cubicBezTo>
                <a:cubicBezTo>
                  <a:pt x="1044916" y="1912917"/>
                  <a:pt x="1030803" y="1927029"/>
                  <a:pt x="1013394" y="1927029"/>
                </a:cubicBezTo>
                <a:cubicBezTo>
                  <a:pt x="995983" y="1927029"/>
                  <a:pt x="981871" y="1912917"/>
                  <a:pt x="981871" y="1895507"/>
                </a:cubicBezTo>
                <a:cubicBezTo>
                  <a:pt x="981871" y="1878098"/>
                  <a:pt x="995983" y="1863985"/>
                  <a:pt x="1013394" y="1863985"/>
                </a:cubicBezTo>
                <a:close/>
                <a:moveTo>
                  <a:pt x="896923" y="1863985"/>
                </a:moveTo>
                <a:cubicBezTo>
                  <a:pt x="914334" y="1863985"/>
                  <a:pt x="928446" y="1878098"/>
                  <a:pt x="928446" y="1895507"/>
                </a:cubicBezTo>
                <a:cubicBezTo>
                  <a:pt x="928446" y="1912917"/>
                  <a:pt x="914334" y="1927029"/>
                  <a:pt x="896923" y="1927029"/>
                </a:cubicBezTo>
                <a:cubicBezTo>
                  <a:pt x="879514" y="1927029"/>
                  <a:pt x="865400" y="1912917"/>
                  <a:pt x="865400" y="1895507"/>
                </a:cubicBezTo>
                <a:cubicBezTo>
                  <a:pt x="865400" y="1878098"/>
                  <a:pt x="879514" y="1863985"/>
                  <a:pt x="896923" y="1863985"/>
                </a:cubicBezTo>
                <a:close/>
                <a:moveTo>
                  <a:pt x="778157" y="1863985"/>
                </a:moveTo>
                <a:cubicBezTo>
                  <a:pt x="795566" y="1863985"/>
                  <a:pt x="809680" y="1878098"/>
                  <a:pt x="809680" y="1895507"/>
                </a:cubicBezTo>
                <a:cubicBezTo>
                  <a:pt x="809680" y="1912917"/>
                  <a:pt x="795566" y="1927029"/>
                  <a:pt x="778157" y="1927029"/>
                </a:cubicBezTo>
                <a:cubicBezTo>
                  <a:pt x="760747" y="1927029"/>
                  <a:pt x="746634" y="1912917"/>
                  <a:pt x="746634" y="1895507"/>
                </a:cubicBezTo>
                <a:cubicBezTo>
                  <a:pt x="746634" y="1878098"/>
                  <a:pt x="760747" y="1863985"/>
                  <a:pt x="778157" y="1863985"/>
                </a:cubicBezTo>
                <a:close/>
                <a:moveTo>
                  <a:pt x="645773" y="1863985"/>
                </a:moveTo>
                <a:cubicBezTo>
                  <a:pt x="663183" y="1863985"/>
                  <a:pt x="677296" y="1878098"/>
                  <a:pt x="677296" y="1895507"/>
                </a:cubicBezTo>
                <a:cubicBezTo>
                  <a:pt x="677296" y="1912917"/>
                  <a:pt x="663183" y="1927029"/>
                  <a:pt x="645773" y="1927029"/>
                </a:cubicBezTo>
                <a:cubicBezTo>
                  <a:pt x="628364" y="1927029"/>
                  <a:pt x="614250" y="1912917"/>
                  <a:pt x="614250" y="1895507"/>
                </a:cubicBezTo>
                <a:cubicBezTo>
                  <a:pt x="614250" y="1878098"/>
                  <a:pt x="628364" y="1863985"/>
                  <a:pt x="645773" y="1863985"/>
                </a:cubicBezTo>
                <a:close/>
                <a:moveTo>
                  <a:pt x="527007" y="1863985"/>
                </a:moveTo>
                <a:cubicBezTo>
                  <a:pt x="544416" y="1863985"/>
                  <a:pt x="558529" y="1878098"/>
                  <a:pt x="558529" y="1895507"/>
                </a:cubicBezTo>
                <a:cubicBezTo>
                  <a:pt x="558529" y="1912917"/>
                  <a:pt x="544416" y="1927029"/>
                  <a:pt x="527007" y="1927029"/>
                </a:cubicBezTo>
                <a:cubicBezTo>
                  <a:pt x="509596" y="1927029"/>
                  <a:pt x="495484" y="1912917"/>
                  <a:pt x="495484" y="1895507"/>
                </a:cubicBezTo>
                <a:cubicBezTo>
                  <a:pt x="495484" y="1878098"/>
                  <a:pt x="509596" y="1863985"/>
                  <a:pt x="527007" y="1863985"/>
                </a:cubicBezTo>
                <a:close/>
                <a:moveTo>
                  <a:pt x="401439" y="1863985"/>
                </a:moveTo>
                <a:cubicBezTo>
                  <a:pt x="418850" y="1863985"/>
                  <a:pt x="432962" y="1878098"/>
                  <a:pt x="432962" y="1895507"/>
                </a:cubicBezTo>
                <a:cubicBezTo>
                  <a:pt x="432962" y="1912917"/>
                  <a:pt x="418850" y="1927029"/>
                  <a:pt x="401439" y="1927029"/>
                </a:cubicBezTo>
                <a:cubicBezTo>
                  <a:pt x="384030" y="1927029"/>
                  <a:pt x="369917" y="1912917"/>
                  <a:pt x="369917" y="1895507"/>
                </a:cubicBezTo>
                <a:cubicBezTo>
                  <a:pt x="369917" y="1878098"/>
                  <a:pt x="384030" y="1863985"/>
                  <a:pt x="401439" y="1863985"/>
                </a:cubicBezTo>
                <a:close/>
                <a:moveTo>
                  <a:pt x="282673" y="1863985"/>
                </a:moveTo>
                <a:cubicBezTo>
                  <a:pt x="300082" y="1863985"/>
                  <a:pt x="314196" y="1878098"/>
                  <a:pt x="314196" y="1895507"/>
                </a:cubicBezTo>
                <a:cubicBezTo>
                  <a:pt x="314196" y="1912917"/>
                  <a:pt x="300082" y="1927029"/>
                  <a:pt x="282673" y="1927029"/>
                </a:cubicBezTo>
                <a:cubicBezTo>
                  <a:pt x="265263" y="1927029"/>
                  <a:pt x="251150" y="1912917"/>
                  <a:pt x="251150" y="1895507"/>
                </a:cubicBezTo>
                <a:cubicBezTo>
                  <a:pt x="251150" y="1878098"/>
                  <a:pt x="265263" y="1863985"/>
                  <a:pt x="282673" y="1863985"/>
                </a:cubicBezTo>
                <a:close/>
                <a:moveTo>
                  <a:pt x="150289" y="1863985"/>
                </a:moveTo>
                <a:cubicBezTo>
                  <a:pt x="167699" y="1863985"/>
                  <a:pt x="181812" y="1878098"/>
                  <a:pt x="181812" y="1895507"/>
                </a:cubicBezTo>
                <a:cubicBezTo>
                  <a:pt x="181812" y="1912917"/>
                  <a:pt x="167699" y="1927029"/>
                  <a:pt x="150289" y="1927029"/>
                </a:cubicBezTo>
                <a:cubicBezTo>
                  <a:pt x="132880" y="1927029"/>
                  <a:pt x="118766" y="1912917"/>
                  <a:pt x="118766" y="1895507"/>
                </a:cubicBezTo>
                <a:cubicBezTo>
                  <a:pt x="118766" y="1878098"/>
                  <a:pt x="132880" y="1863985"/>
                  <a:pt x="150289" y="1863985"/>
                </a:cubicBezTo>
                <a:close/>
                <a:moveTo>
                  <a:pt x="31523" y="1863985"/>
                </a:moveTo>
                <a:cubicBezTo>
                  <a:pt x="48932" y="1863985"/>
                  <a:pt x="63045" y="1878098"/>
                  <a:pt x="63045" y="1895507"/>
                </a:cubicBezTo>
                <a:cubicBezTo>
                  <a:pt x="63045" y="1912917"/>
                  <a:pt x="48932" y="1927029"/>
                  <a:pt x="31523" y="1927029"/>
                </a:cubicBezTo>
                <a:cubicBezTo>
                  <a:pt x="14112" y="1927029"/>
                  <a:pt x="0" y="1912917"/>
                  <a:pt x="0" y="1895507"/>
                </a:cubicBezTo>
                <a:cubicBezTo>
                  <a:pt x="0" y="1878098"/>
                  <a:pt x="14112" y="1863985"/>
                  <a:pt x="31523" y="1863985"/>
                </a:cubicBezTo>
                <a:close/>
                <a:moveTo>
                  <a:pt x="1878794" y="1746881"/>
                </a:moveTo>
                <a:cubicBezTo>
                  <a:pt x="1896205" y="1746881"/>
                  <a:pt x="1910317" y="1760993"/>
                  <a:pt x="1910317" y="1778403"/>
                </a:cubicBezTo>
                <a:cubicBezTo>
                  <a:pt x="1910317" y="1795812"/>
                  <a:pt x="1896205" y="1809925"/>
                  <a:pt x="1878794" y="1809925"/>
                </a:cubicBezTo>
                <a:cubicBezTo>
                  <a:pt x="1861385" y="1809925"/>
                  <a:pt x="1847272" y="1795812"/>
                  <a:pt x="1847272" y="1778403"/>
                </a:cubicBezTo>
                <a:cubicBezTo>
                  <a:pt x="1847272" y="1760993"/>
                  <a:pt x="1861385" y="1746881"/>
                  <a:pt x="1878794" y="1746881"/>
                </a:cubicBezTo>
                <a:close/>
                <a:moveTo>
                  <a:pt x="1760028" y="1746881"/>
                </a:moveTo>
                <a:cubicBezTo>
                  <a:pt x="1777437" y="1746881"/>
                  <a:pt x="1791551" y="1760993"/>
                  <a:pt x="1791551" y="1778403"/>
                </a:cubicBezTo>
                <a:cubicBezTo>
                  <a:pt x="1791551" y="1795812"/>
                  <a:pt x="1777437" y="1809925"/>
                  <a:pt x="1760028" y="1809925"/>
                </a:cubicBezTo>
                <a:cubicBezTo>
                  <a:pt x="1742618" y="1809925"/>
                  <a:pt x="1728505" y="1795812"/>
                  <a:pt x="1728505" y="1778403"/>
                </a:cubicBezTo>
                <a:cubicBezTo>
                  <a:pt x="1728505" y="1760993"/>
                  <a:pt x="1742618" y="1746881"/>
                  <a:pt x="1760028" y="1746881"/>
                </a:cubicBezTo>
                <a:close/>
                <a:moveTo>
                  <a:pt x="1627644" y="1746881"/>
                </a:moveTo>
                <a:cubicBezTo>
                  <a:pt x="1645054" y="1746881"/>
                  <a:pt x="1659167" y="1760993"/>
                  <a:pt x="1659167" y="1778403"/>
                </a:cubicBezTo>
                <a:cubicBezTo>
                  <a:pt x="1659167" y="1795812"/>
                  <a:pt x="1645054" y="1809925"/>
                  <a:pt x="1627644" y="1809925"/>
                </a:cubicBezTo>
                <a:cubicBezTo>
                  <a:pt x="1610235" y="1809925"/>
                  <a:pt x="1596121" y="1795812"/>
                  <a:pt x="1596121" y="1778403"/>
                </a:cubicBezTo>
                <a:cubicBezTo>
                  <a:pt x="1596121" y="1760993"/>
                  <a:pt x="1610235" y="1746881"/>
                  <a:pt x="1627644" y="1746881"/>
                </a:cubicBezTo>
                <a:close/>
                <a:moveTo>
                  <a:pt x="1508878" y="1746881"/>
                </a:moveTo>
                <a:cubicBezTo>
                  <a:pt x="1526287" y="1746881"/>
                  <a:pt x="1540400" y="1760993"/>
                  <a:pt x="1540400" y="1778403"/>
                </a:cubicBezTo>
                <a:cubicBezTo>
                  <a:pt x="1540400" y="1795812"/>
                  <a:pt x="1526287" y="1809925"/>
                  <a:pt x="1508878" y="1809925"/>
                </a:cubicBezTo>
                <a:cubicBezTo>
                  <a:pt x="1491467" y="1809925"/>
                  <a:pt x="1477355" y="1795812"/>
                  <a:pt x="1477355" y="1778403"/>
                </a:cubicBezTo>
                <a:cubicBezTo>
                  <a:pt x="1477355" y="1760993"/>
                  <a:pt x="1491467" y="1746881"/>
                  <a:pt x="1508878" y="1746881"/>
                </a:cubicBezTo>
                <a:close/>
                <a:moveTo>
                  <a:pt x="1383310" y="1746881"/>
                </a:moveTo>
                <a:cubicBezTo>
                  <a:pt x="1400721" y="1746881"/>
                  <a:pt x="1414833" y="1760993"/>
                  <a:pt x="1414833" y="1778403"/>
                </a:cubicBezTo>
                <a:cubicBezTo>
                  <a:pt x="1414833" y="1795812"/>
                  <a:pt x="1400721" y="1809925"/>
                  <a:pt x="1383310" y="1809925"/>
                </a:cubicBezTo>
                <a:cubicBezTo>
                  <a:pt x="1365901" y="1809925"/>
                  <a:pt x="1351788" y="1795812"/>
                  <a:pt x="1351788" y="1778403"/>
                </a:cubicBezTo>
                <a:cubicBezTo>
                  <a:pt x="1351788" y="1760993"/>
                  <a:pt x="1365901" y="1746881"/>
                  <a:pt x="1383310" y="1746881"/>
                </a:cubicBezTo>
                <a:close/>
                <a:moveTo>
                  <a:pt x="1264544" y="1746881"/>
                </a:moveTo>
                <a:cubicBezTo>
                  <a:pt x="1281953" y="1746881"/>
                  <a:pt x="1296067" y="1760993"/>
                  <a:pt x="1296067" y="1778403"/>
                </a:cubicBezTo>
                <a:cubicBezTo>
                  <a:pt x="1296067" y="1795812"/>
                  <a:pt x="1281953" y="1809925"/>
                  <a:pt x="1264544" y="1809925"/>
                </a:cubicBezTo>
                <a:cubicBezTo>
                  <a:pt x="1247134" y="1809925"/>
                  <a:pt x="1233021" y="1795812"/>
                  <a:pt x="1233021" y="1778403"/>
                </a:cubicBezTo>
                <a:cubicBezTo>
                  <a:pt x="1233021" y="1760993"/>
                  <a:pt x="1247134" y="1746881"/>
                  <a:pt x="1264544" y="1746881"/>
                </a:cubicBezTo>
                <a:close/>
                <a:moveTo>
                  <a:pt x="1132160" y="1746881"/>
                </a:moveTo>
                <a:cubicBezTo>
                  <a:pt x="1149570" y="1746881"/>
                  <a:pt x="1163683" y="1760993"/>
                  <a:pt x="1163683" y="1778403"/>
                </a:cubicBezTo>
                <a:cubicBezTo>
                  <a:pt x="1163683" y="1795812"/>
                  <a:pt x="1149570" y="1809925"/>
                  <a:pt x="1132160" y="1809925"/>
                </a:cubicBezTo>
                <a:cubicBezTo>
                  <a:pt x="1114751" y="1809925"/>
                  <a:pt x="1100637" y="1795812"/>
                  <a:pt x="1100637" y="1778403"/>
                </a:cubicBezTo>
                <a:cubicBezTo>
                  <a:pt x="1100637" y="1760993"/>
                  <a:pt x="1114751" y="1746881"/>
                  <a:pt x="1132160" y="1746881"/>
                </a:cubicBezTo>
                <a:close/>
                <a:moveTo>
                  <a:pt x="1013394" y="1746881"/>
                </a:moveTo>
                <a:cubicBezTo>
                  <a:pt x="1030803" y="1746881"/>
                  <a:pt x="1044916" y="1760993"/>
                  <a:pt x="1044916" y="1778403"/>
                </a:cubicBezTo>
                <a:cubicBezTo>
                  <a:pt x="1044916" y="1795812"/>
                  <a:pt x="1030803" y="1809925"/>
                  <a:pt x="1013394" y="1809925"/>
                </a:cubicBezTo>
                <a:cubicBezTo>
                  <a:pt x="995983" y="1809925"/>
                  <a:pt x="981871" y="1795812"/>
                  <a:pt x="981871" y="1778403"/>
                </a:cubicBezTo>
                <a:cubicBezTo>
                  <a:pt x="981871" y="1760993"/>
                  <a:pt x="995983" y="1746881"/>
                  <a:pt x="1013394" y="1746881"/>
                </a:cubicBezTo>
                <a:close/>
                <a:moveTo>
                  <a:pt x="896923" y="1746881"/>
                </a:moveTo>
                <a:cubicBezTo>
                  <a:pt x="914334" y="1746881"/>
                  <a:pt x="928446" y="1760993"/>
                  <a:pt x="928446" y="1778403"/>
                </a:cubicBezTo>
                <a:cubicBezTo>
                  <a:pt x="928446" y="1795812"/>
                  <a:pt x="914334" y="1809925"/>
                  <a:pt x="896923" y="1809925"/>
                </a:cubicBezTo>
                <a:cubicBezTo>
                  <a:pt x="879514" y="1809925"/>
                  <a:pt x="865400" y="1795812"/>
                  <a:pt x="865400" y="1778403"/>
                </a:cubicBezTo>
                <a:cubicBezTo>
                  <a:pt x="865400" y="1760993"/>
                  <a:pt x="879514" y="1746881"/>
                  <a:pt x="896923" y="1746881"/>
                </a:cubicBezTo>
                <a:close/>
                <a:moveTo>
                  <a:pt x="778157" y="1746881"/>
                </a:moveTo>
                <a:cubicBezTo>
                  <a:pt x="795566" y="1746881"/>
                  <a:pt x="809680" y="1760993"/>
                  <a:pt x="809680" y="1778403"/>
                </a:cubicBezTo>
                <a:cubicBezTo>
                  <a:pt x="809680" y="1795812"/>
                  <a:pt x="795566" y="1809925"/>
                  <a:pt x="778157" y="1809925"/>
                </a:cubicBezTo>
                <a:cubicBezTo>
                  <a:pt x="760747" y="1809925"/>
                  <a:pt x="746634" y="1795812"/>
                  <a:pt x="746634" y="1778403"/>
                </a:cubicBezTo>
                <a:cubicBezTo>
                  <a:pt x="746634" y="1760993"/>
                  <a:pt x="760747" y="1746881"/>
                  <a:pt x="778157" y="1746881"/>
                </a:cubicBezTo>
                <a:close/>
                <a:moveTo>
                  <a:pt x="645773" y="1746881"/>
                </a:moveTo>
                <a:cubicBezTo>
                  <a:pt x="663183" y="1746881"/>
                  <a:pt x="677296" y="1760993"/>
                  <a:pt x="677296" y="1778403"/>
                </a:cubicBezTo>
                <a:cubicBezTo>
                  <a:pt x="677296" y="1795812"/>
                  <a:pt x="663183" y="1809925"/>
                  <a:pt x="645773" y="1809925"/>
                </a:cubicBezTo>
                <a:cubicBezTo>
                  <a:pt x="628364" y="1809925"/>
                  <a:pt x="614250" y="1795812"/>
                  <a:pt x="614250" y="1778403"/>
                </a:cubicBezTo>
                <a:cubicBezTo>
                  <a:pt x="614250" y="1760993"/>
                  <a:pt x="628364" y="1746881"/>
                  <a:pt x="645773" y="1746881"/>
                </a:cubicBezTo>
                <a:close/>
                <a:moveTo>
                  <a:pt x="527007" y="1746881"/>
                </a:moveTo>
                <a:cubicBezTo>
                  <a:pt x="544416" y="1746881"/>
                  <a:pt x="558529" y="1760993"/>
                  <a:pt x="558529" y="1778403"/>
                </a:cubicBezTo>
                <a:cubicBezTo>
                  <a:pt x="558529" y="1795812"/>
                  <a:pt x="544416" y="1809925"/>
                  <a:pt x="527007" y="1809925"/>
                </a:cubicBezTo>
                <a:cubicBezTo>
                  <a:pt x="509596" y="1809925"/>
                  <a:pt x="495484" y="1795812"/>
                  <a:pt x="495484" y="1778403"/>
                </a:cubicBezTo>
                <a:cubicBezTo>
                  <a:pt x="495484" y="1760993"/>
                  <a:pt x="509596" y="1746881"/>
                  <a:pt x="527007" y="1746881"/>
                </a:cubicBezTo>
                <a:close/>
                <a:moveTo>
                  <a:pt x="401439" y="1746881"/>
                </a:moveTo>
                <a:cubicBezTo>
                  <a:pt x="418850" y="1746881"/>
                  <a:pt x="432962" y="1760993"/>
                  <a:pt x="432962" y="1778403"/>
                </a:cubicBezTo>
                <a:cubicBezTo>
                  <a:pt x="432962" y="1795812"/>
                  <a:pt x="418850" y="1809925"/>
                  <a:pt x="401439" y="1809925"/>
                </a:cubicBezTo>
                <a:cubicBezTo>
                  <a:pt x="384030" y="1809925"/>
                  <a:pt x="369917" y="1795812"/>
                  <a:pt x="369917" y="1778403"/>
                </a:cubicBezTo>
                <a:cubicBezTo>
                  <a:pt x="369917" y="1760993"/>
                  <a:pt x="384030" y="1746881"/>
                  <a:pt x="401439" y="1746881"/>
                </a:cubicBezTo>
                <a:close/>
                <a:moveTo>
                  <a:pt x="282673" y="1746881"/>
                </a:moveTo>
                <a:cubicBezTo>
                  <a:pt x="300082" y="1746881"/>
                  <a:pt x="314196" y="1760993"/>
                  <a:pt x="314196" y="1778403"/>
                </a:cubicBezTo>
                <a:cubicBezTo>
                  <a:pt x="314196" y="1795812"/>
                  <a:pt x="300082" y="1809925"/>
                  <a:pt x="282673" y="1809925"/>
                </a:cubicBezTo>
                <a:cubicBezTo>
                  <a:pt x="265263" y="1809925"/>
                  <a:pt x="251150" y="1795812"/>
                  <a:pt x="251150" y="1778403"/>
                </a:cubicBezTo>
                <a:cubicBezTo>
                  <a:pt x="251150" y="1760993"/>
                  <a:pt x="265263" y="1746881"/>
                  <a:pt x="282673" y="1746881"/>
                </a:cubicBezTo>
                <a:close/>
                <a:moveTo>
                  <a:pt x="150289" y="1746881"/>
                </a:moveTo>
                <a:cubicBezTo>
                  <a:pt x="167699" y="1746881"/>
                  <a:pt x="181812" y="1760993"/>
                  <a:pt x="181812" y="1778403"/>
                </a:cubicBezTo>
                <a:cubicBezTo>
                  <a:pt x="181812" y="1795812"/>
                  <a:pt x="167699" y="1809925"/>
                  <a:pt x="150289" y="1809925"/>
                </a:cubicBezTo>
                <a:cubicBezTo>
                  <a:pt x="132880" y="1809925"/>
                  <a:pt x="118766" y="1795812"/>
                  <a:pt x="118766" y="1778403"/>
                </a:cubicBezTo>
                <a:cubicBezTo>
                  <a:pt x="118766" y="1760993"/>
                  <a:pt x="132880" y="1746881"/>
                  <a:pt x="150289" y="1746881"/>
                </a:cubicBezTo>
                <a:close/>
                <a:moveTo>
                  <a:pt x="31523" y="1746881"/>
                </a:moveTo>
                <a:cubicBezTo>
                  <a:pt x="48932" y="1746881"/>
                  <a:pt x="63045" y="1760993"/>
                  <a:pt x="63045" y="1778403"/>
                </a:cubicBezTo>
                <a:cubicBezTo>
                  <a:pt x="63045" y="1795812"/>
                  <a:pt x="48932" y="1809925"/>
                  <a:pt x="31523" y="1809925"/>
                </a:cubicBezTo>
                <a:cubicBezTo>
                  <a:pt x="14112" y="1809925"/>
                  <a:pt x="0" y="1795812"/>
                  <a:pt x="0" y="1778403"/>
                </a:cubicBezTo>
                <a:cubicBezTo>
                  <a:pt x="0" y="1760993"/>
                  <a:pt x="14112" y="1746881"/>
                  <a:pt x="31523" y="1746881"/>
                </a:cubicBezTo>
                <a:close/>
                <a:moveTo>
                  <a:pt x="1878794" y="1629776"/>
                </a:moveTo>
                <a:cubicBezTo>
                  <a:pt x="1896205" y="1629776"/>
                  <a:pt x="1910317" y="1643889"/>
                  <a:pt x="1910317" y="1661299"/>
                </a:cubicBezTo>
                <a:cubicBezTo>
                  <a:pt x="1910317" y="1678708"/>
                  <a:pt x="1896205" y="1692821"/>
                  <a:pt x="1878794" y="1692821"/>
                </a:cubicBezTo>
                <a:cubicBezTo>
                  <a:pt x="1861385" y="1692821"/>
                  <a:pt x="1847272" y="1678708"/>
                  <a:pt x="1847272" y="1661299"/>
                </a:cubicBezTo>
                <a:cubicBezTo>
                  <a:pt x="1847272" y="1643889"/>
                  <a:pt x="1861385" y="1629776"/>
                  <a:pt x="1878794" y="1629776"/>
                </a:cubicBezTo>
                <a:close/>
                <a:moveTo>
                  <a:pt x="1760028" y="1629776"/>
                </a:moveTo>
                <a:cubicBezTo>
                  <a:pt x="1777437" y="1629776"/>
                  <a:pt x="1791551" y="1643889"/>
                  <a:pt x="1791551" y="1661299"/>
                </a:cubicBezTo>
                <a:cubicBezTo>
                  <a:pt x="1791551" y="1678708"/>
                  <a:pt x="1777437" y="1692821"/>
                  <a:pt x="1760028" y="1692821"/>
                </a:cubicBezTo>
                <a:cubicBezTo>
                  <a:pt x="1742618" y="1692821"/>
                  <a:pt x="1728505" y="1678708"/>
                  <a:pt x="1728505" y="1661299"/>
                </a:cubicBezTo>
                <a:cubicBezTo>
                  <a:pt x="1728505" y="1643889"/>
                  <a:pt x="1742618" y="1629776"/>
                  <a:pt x="1760028" y="1629776"/>
                </a:cubicBezTo>
                <a:close/>
                <a:moveTo>
                  <a:pt x="1627644" y="1629776"/>
                </a:moveTo>
                <a:cubicBezTo>
                  <a:pt x="1645054" y="1629776"/>
                  <a:pt x="1659167" y="1643889"/>
                  <a:pt x="1659167" y="1661299"/>
                </a:cubicBezTo>
                <a:cubicBezTo>
                  <a:pt x="1659167" y="1678708"/>
                  <a:pt x="1645054" y="1692821"/>
                  <a:pt x="1627644" y="1692821"/>
                </a:cubicBezTo>
                <a:cubicBezTo>
                  <a:pt x="1610235" y="1692821"/>
                  <a:pt x="1596121" y="1678708"/>
                  <a:pt x="1596121" y="1661299"/>
                </a:cubicBezTo>
                <a:cubicBezTo>
                  <a:pt x="1596121" y="1643889"/>
                  <a:pt x="1610235" y="1629776"/>
                  <a:pt x="1627644" y="1629776"/>
                </a:cubicBezTo>
                <a:close/>
                <a:moveTo>
                  <a:pt x="1508878" y="1629776"/>
                </a:moveTo>
                <a:cubicBezTo>
                  <a:pt x="1526287" y="1629776"/>
                  <a:pt x="1540400" y="1643889"/>
                  <a:pt x="1540400" y="1661299"/>
                </a:cubicBezTo>
                <a:cubicBezTo>
                  <a:pt x="1540400" y="1678708"/>
                  <a:pt x="1526287" y="1692821"/>
                  <a:pt x="1508878" y="1692821"/>
                </a:cubicBezTo>
                <a:cubicBezTo>
                  <a:pt x="1491467" y="1692821"/>
                  <a:pt x="1477355" y="1678708"/>
                  <a:pt x="1477355" y="1661299"/>
                </a:cubicBezTo>
                <a:cubicBezTo>
                  <a:pt x="1477355" y="1643889"/>
                  <a:pt x="1491467" y="1629776"/>
                  <a:pt x="1508878" y="1629776"/>
                </a:cubicBezTo>
                <a:close/>
                <a:moveTo>
                  <a:pt x="1383310" y="1629776"/>
                </a:moveTo>
                <a:cubicBezTo>
                  <a:pt x="1400721" y="1629776"/>
                  <a:pt x="1414833" y="1643889"/>
                  <a:pt x="1414833" y="1661299"/>
                </a:cubicBezTo>
                <a:cubicBezTo>
                  <a:pt x="1414833" y="1678708"/>
                  <a:pt x="1400721" y="1692821"/>
                  <a:pt x="1383310" y="1692821"/>
                </a:cubicBezTo>
                <a:cubicBezTo>
                  <a:pt x="1365901" y="1692821"/>
                  <a:pt x="1351788" y="1678708"/>
                  <a:pt x="1351788" y="1661299"/>
                </a:cubicBezTo>
                <a:cubicBezTo>
                  <a:pt x="1351788" y="1643889"/>
                  <a:pt x="1365901" y="1629776"/>
                  <a:pt x="1383310" y="1629776"/>
                </a:cubicBezTo>
                <a:close/>
                <a:moveTo>
                  <a:pt x="1264544" y="1629776"/>
                </a:moveTo>
                <a:cubicBezTo>
                  <a:pt x="1281953" y="1629776"/>
                  <a:pt x="1296067" y="1643889"/>
                  <a:pt x="1296067" y="1661299"/>
                </a:cubicBezTo>
                <a:cubicBezTo>
                  <a:pt x="1296067" y="1678708"/>
                  <a:pt x="1281953" y="1692821"/>
                  <a:pt x="1264544" y="1692821"/>
                </a:cubicBezTo>
                <a:cubicBezTo>
                  <a:pt x="1247134" y="1692821"/>
                  <a:pt x="1233021" y="1678708"/>
                  <a:pt x="1233021" y="1661299"/>
                </a:cubicBezTo>
                <a:cubicBezTo>
                  <a:pt x="1233021" y="1643889"/>
                  <a:pt x="1247134" y="1629776"/>
                  <a:pt x="1264544" y="1629776"/>
                </a:cubicBezTo>
                <a:close/>
                <a:moveTo>
                  <a:pt x="1132160" y="1629776"/>
                </a:moveTo>
                <a:cubicBezTo>
                  <a:pt x="1149570" y="1629776"/>
                  <a:pt x="1163683" y="1643889"/>
                  <a:pt x="1163683" y="1661299"/>
                </a:cubicBezTo>
                <a:cubicBezTo>
                  <a:pt x="1163683" y="1678708"/>
                  <a:pt x="1149570" y="1692821"/>
                  <a:pt x="1132160" y="1692821"/>
                </a:cubicBezTo>
                <a:cubicBezTo>
                  <a:pt x="1114751" y="1692821"/>
                  <a:pt x="1100637" y="1678708"/>
                  <a:pt x="1100637" y="1661299"/>
                </a:cubicBezTo>
                <a:cubicBezTo>
                  <a:pt x="1100637" y="1643889"/>
                  <a:pt x="1114751" y="1629776"/>
                  <a:pt x="1132160" y="1629776"/>
                </a:cubicBezTo>
                <a:close/>
                <a:moveTo>
                  <a:pt x="1013394" y="1629776"/>
                </a:moveTo>
                <a:cubicBezTo>
                  <a:pt x="1030803" y="1629776"/>
                  <a:pt x="1044916" y="1643889"/>
                  <a:pt x="1044916" y="1661299"/>
                </a:cubicBezTo>
                <a:cubicBezTo>
                  <a:pt x="1044916" y="1678708"/>
                  <a:pt x="1030803" y="1692821"/>
                  <a:pt x="1013394" y="1692821"/>
                </a:cubicBezTo>
                <a:cubicBezTo>
                  <a:pt x="995983" y="1692821"/>
                  <a:pt x="981871" y="1678708"/>
                  <a:pt x="981871" y="1661299"/>
                </a:cubicBezTo>
                <a:cubicBezTo>
                  <a:pt x="981871" y="1643889"/>
                  <a:pt x="995983" y="1629776"/>
                  <a:pt x="1013394" y="1629776"/>
                </a:cubicBezTo>
                <a:close/>
                <a:moveTo>
                  <a:pt x="896923" y="1629776"/>
                </a:moveTo>
                <a:cubicBezTo>
                  <a:pt x="914334" y="1629776"/>
                  <a:pt x="928446" y="1643889"/>
                  <a:pt x="928446" y="1661299"/>
                </a:cubicBezTo>
                <a:cubicBezTo>
                  <a:pt x="928446" y="1678708"/>
                  <a:pt x="914334" y="1692821"/>
                  <a:pt x="896923" y="1692821"/>
                </a:cubicBezTo>
                <a:cubicBezTo>
                  <a:pt x="879514" y="1692821"/>
                  <a:pt x="865400" y="1678708"/>
                  <a:pt x="865400" y="1661299"/>
                </a:cubicBezTo>
                <a:cubicBezTo>
                  <a:pt x="865400" y="1643889"/>
                  <a:pt x="879514" y="1629776"/>
                  <a:pt x="896923" y="1629776"/>
                </a:cubicBezTo>
                <a:close/>
                <a:moveTo>
                  <a:pt x="778157" y="1629776"/>
                </a:moveTo>
                <a:cubicBezTo>
                  <a:pt x="795566" y="1629776"/>
                  <a:pt x="809680" y="1643889"/>
                  <a:pt x="809680" y="1661299"/>
                </a:cubicBezTo>
                <a:cubicBezTo>
                  <a:pt x="809680" y="1678708"/>
                  <a:pt x="795566" y="1692821"/>
                  <a:pt x="778157" y="1692821"/>
                </a:cubicBezTo>
                <a:cubicBezTo>
                  <a:pt x="760747" y="1692821"/>
                  <a:pt x="746634" y="1678708"/>
                  <a:pt x="746634" y="1661299"/>
                </a:cubicBezTo>
                <a:cubicBezTo>
                  <a:pt x="746634" y="1643889"/>
                  <a:pt x="760747" y="1629776"/>
                  <a:pt x="778157" y="1629776"/>
                </a:cubicBezTo>
                <a:close/>
                <a:moveTo>
                  <a:pt x="645773" y="1629776"/>
                </a:moveTo>
                <a:cubicBezTo>
                  <a:pt x="663183" y="1629776"/>
                  <a:pt x="677296" y="1643889"/>
                  <a:pt x="677296" y="1661299"/>
                </a:cubicBezTo>
                <a:cubicBezTo>
                  <a:pt x="677296" y="1678708"/>
                  <a:pt x="663183" y="1692821"/>
                  <a:pt x="645773" y="1692821"/>
                </a:cubicBezTo>
                <a:cubicBezTo>
                  <a:pt x="628364" y="1692821"/>
                  <a:pt x="614250" y="1678708"/>
                  <a:pt x="614250" y="1661299"/>
                </a:cubicBezTo>
                <a:cubicBezTo>
                  <a:pt x="614250" y="1643889"/>
                  <a:pt x="628364" y="1629776"/>
                  <a:pt x="645773" y="1629776"/>
                </a:cubicBezTo>
                <a:close/>
                <a:moveTo>
                  <a:pt x="527007" y="1629776"/>
                </a:moveTo>
                <a:cubicBezTo>
                  <a:pt x="544416" y="1629776"/>
                  <a:pt x="558529" y="1643889"/>
                  <a:pt x="558529" y="1661299"/>
                </a:cubicBezTo>
                <a:cubicBezTo>
                  <a:pt x="558529" y="1678708"/>
                  <a:pt x="544416" y="1692821"/>
                  <a:pt x="527007" y="1692821"/>
                </a:cubicBezTo>
                <a:cubicBezTo>
                  <a:pt x="509596" y="1692821"/>
                  <a:pt x="495484" y="1678708"/>
                  <a:pt x="495484" y="1661299"/>
                </a:cubicBezTo>
                <a:cubicBezTo>
                  <a:pt x="495484" y="1643889"/>
                  <a:pt x="509596" y="1629776"/>
                  <a:pt x="527007" y="1629776"/>
                </a:cubicBezTo>
                <a:close/>
                <a:moveTo>
                  <a:pt x="401439" y="1629776"/>
                </a:moveTo>
                <a:cubicBezTo>
                  <a:pt x="418850" y="1629776"/>
                  <a:pt x="432962" y="1643889"/>
                  <a:pt x="432962" y="1661299"/>
                </a:cubicBezTo>
                <a:cubicBezTo>
                  <a:pt x="432962" y="1678708"/>
                  <a:pt x="418850" y="1692821"/>
                  <a:pt x="401439" y="1692821"/>
                </a:cubicBezTo>
                <a:cubicBezTo>
                  <a:pt x="384030" y="1692821"/>
                  <a:pt x="369917" y="1678708"/>
                  <a:pt x="369917" y="1661299"/>
                </a:cubicBezTo>
                <a:cubicBezTo>
                  <a:pt x="369917" y="1643889"/>
                  <a:pt x="384030" y="1629776"/>
                  <a:pt x="401439" y="1629776"/>
                </a:cubicBezTo>
                <a:close/>
                <a:moveTo>
                  <a:pt x="282673" y="1629776"/>
                </a:moveTo>
                <a:cubicBezTo>
                  <a:pt x="300082" y="1629776"/>
                  <a:pt x="314196" y="1643889"/>
                  <a:pt x="314196" y="1661299"/>
                </a:cubicBezTo>
                <a:cubicBezTo>
                  <a:pt x="314196" y="1678708"/>
                  <a:pt x="300082" y="1692821"/>
                  <a:pt x="282673" y="1692821"/>
                </a:cubicBezTo>
                <a:cubicBezTo>
                  <a:pt x="265263" y="1692821"/>
                  <a:pt x="251150" y="1678708"/>
                  <a:pt x="251150" y="1661299"/>
                </a:cubicBezTo>
                <a:cubicBezTo>
                  <a:pt x="251150" y="1643889"/>
                  <a:pt x="265263" y="1629776"/>
                  <a:pt x="282673" y="1629776"/>
                </a:cubicBezTo>
                <a:close/>
                <a:moveTo>
                  <a:pt x="150289" y="1629776"/>
                </a:moveTo>
                <a:cubicBezTo>
                  <a:pt x="167699" y="1629776"/>
                  <a:pt x="181812" y="1643889"/>
                  <a:pt x="181812" y="1661299"/>
                </a:cubicBezTo>
                <a:cubicBezTo>
                  <a:pt x="181812" y="1678708"/>
                  <a:pt x="167699" y="1692821"/>
                  <a:pt x="150289" y="1692821"/>
                </a:cubicBezTo>
                <a:cubicBezTo>
                  <a:pt x="132880" y="1692821"/>
                  <a:pt x="118766" y="1678708"/>
                  <a:pt x="118766" y="1661299"/>
                </a:cubicBezTo>
                <a:cubicBezTo>
                  <a:pt x="118766" y="1643889"/>
                  <a:pt x="132880" y="1629776"/>
                  <a:pt x="150289" y="1629776"/>
                </a:cubicBezTo>
                <a:close/>
                <a:moveTo>
                  <a:pt x="31523" y="1629776"/>
                </a:moveTo>
                <a:cubicBezTo>
                  <a:pt x="48932" y="1629776"/>
                  <a:pt x="63045" y="1643889"/>
                  <a:pt x="63045" y="1661299"/>
                </a:cubicBezTo>
                <a:cubicBezTo>
                  <a:pt x="63045" y="1678708"/>
                  <a:pt x="48932" y="1692821"/>
                  <a:pt x="31523" y="1692821"/>
                </a:cubicBezTo>
                <a:cubicBezTo>
                  <a:pt x="14112" y="1692821"/>
                  <a:pt x="0" y="1678708"/>
                  <a:pt x="0" y="1661299"/>
                </a:cubicBezTo>
                <a:cubicBezTo>
                  <a:pt x="0" y="1643889"/>
                  <a:pt x="14112" y="1629776"/>
                  <a:pt x="31523" y="1629776"/>
                </a:cubicBezTo>
                <a:close/>
                <a:moveTo>
                  <a:pt x="1878794" y="1512671"/>
                </a:moveTo>
                <a:cubicBezTo>
                  <a:pt x="1896205" y="1512671"/>
                  <a:pt x="1910317" y="1526785"/>
                  <a:pt x="1910317" y="1544194"/>
                </a:cubicBezTo>
                <a:cubicBezTo>
                  <a:pt x="1910317" y="1561603"/>
                  <a:pt x="1896205" y="1575717"/>
                  <a:pt x="1878794" y="1575717"/>
                </a:cubicBezTo>
                <a:cubicBezTo>
                  <a:pt x="1861385" y="1575717"/>
                  <a:pt x="1847272" y="1561603"/>
                  <a:pt x="1847272" y="1544194"/>
                </a:cubicBezTo>
                <a:cubicBezTo>
                  <a:pt x="1847272" y="1526785"/>
                  <a:pt x="1861385" y="1512671"/>
                  <a:pt x="1878794" y="1512671"/>
                </a:cubicBezTo>
                <a:close/>
                <a:moveTo>
                  <a:pt x="1760028" y="1512671"/>
                </a:moveTo>
                <a:cubicBezTo>
                  <a:pt x="1777437" y="1512671"/>
                  <a:pt x="1791551" y="1526785"/>
                  <a:pt x="1791551" y="1544194"/>
                </a:cubicBezTo>
                <a:cubicBezTo>
                  <a:pt x="1791551" y="1561603"/>
                  <a:pt x="1777437" y="1575717"/>
                  <a:pt x="1760028" y="1575717"/>
                </a:cubicBezTo>
                <a:cubicBezTo>
                  <a:pt x="1742618" y="1575717"/>
                  <a:pt x="1728505" y="1561603"/>
                  <a:pt x="1728505" y="1544194"/>
                </a:cubicBezTo>
                <a:cubicBezTo>
                  <a:pt x="1728505" y="1526785"/>
                  <a:pt x="1742618" y="1512671"/>
                  <a:pt x="1760028" y="1512671"/>
                </a:cubicBezTo>
                <a:close/>
                <a:moveTo>
                  <a:pt x="1627644" y="1512671"/>
                </a:moveTo>
                <a:cubicBezTo>
                  <a:pt x="1645054" y="1512671"/>
                  <a:pt x="1659167" y="1526785"/>
                  <a:pt x="1659167" y="1544194"/>
                </a:cubicBezTo>
                <a:cubicBezTo>
                  <a:pt x="1659167" y="1561603"/>
                  <a:pt x="1645054" y="1575717"/>
                  <a:pt x="1627644" y="1575717"/>
                </a:cubicBezTo>
                <a:cubicBezTo>
                  <a:pt x="1610235" y="1575717"/>
                  <a:pt x="1596121" y="1561603"/>
                  <a:pt x="1596121" y="1544194"/>
                </a:cubicBezTo>
                <a:cubicBezTo>
                  <a:pt x="1596121" y="1526785"/>
                  <a:pt x="1610235" y="1512671"/>
                  <a:pt x="1627644" y="1512671"/>
                </a:cubicBezTo>
                <a:close/>
                <a:moveTo>
                  <a:pt x="1508878" y="1512671"/>
                </a:moveTo>
                <a:cubicBezTo>
                  <a:pt x="1526287" y="1512671"/>
                  <a:pt x="1540400" y="1526785"/>
                  <a:pt x="1540400" y="1544194"/>
                </a:cubicBezTo>
                <a:cubicBezTo>
                  <a:pt x="1540400" y="1561603"/>
                  <a:pt x="1526287" y="1575717"/>
                  <a:pt x="1508878" y="1575717"/>
                </a:cubicBezTo>
                <a:cubicBezTo>
                  <a:pt x="1491467" y="1575717"/>
                  <a:pt x="1477355" y="1561603"/>
                  <a:pt x="1477355" y="1544194"/>
                </a:cubicBezTo>
                <a:cubicBezTo>
                  <a:pt x="1477355" y="1526785"/>
                  <a:pt x="1491467" y="1512671"/>
                  <a:pt x="1508878" y="1512671"/>
                </a:cubicBezTo>
                <a:close/>
                <a:moveTo>
                  <a:pt x="1383310" y="1512671"/>
                </a:moveTo>
                <a:cubicBezTo>
                  <a:pt x="1400721" y="1512671"/>
                  <a:pt x="1414833" y="1526785"/>
                  <a:pt x="1414833" y="1544194"/>
                </a:cubicBezTo>
                <a:cubicBezTo>
                  <a:pt x="1414833" y="1561603"/>
                  <a:pt x="1400721" y="1575717"/>
                  <a:pt x="1383310" y="1575717"/>
                </a:cubicBezTo>
                <a:cubicBezTo>
                  <a:pt x="1365901" y="1575717"/>
                  <a:pt x="1351788" y="1561603"/>
                  <a:pt x="1351788" y="1544194"/>
                </a:cubicBezTo>
                <a:cubicBezTo>
                  <a:pt x="1351788" y="1526785"/>
                  <a:pt x="1365901" y="1512671"/>
                  <a:pt x="1383310" y="1512671"/>
                </a:cubicBezTo>
                <a:close/>
                <a:moveTo>
                  <a:pt x="1264544" y="1512671"/>
                </a:moveTo>
                <a:cubicBezTo>
                  <a:pt x="1281953" y="1512671"/>
                  <a:pt x="1296067" y="1526785"/>
                  <a:pt x="1296067" y="1544194"/>
                </a:cubicBezTo>
                <a:cubicBezTo>
                  <a:pt x="1296067" y="1561603"/>
                  <a:pt x="1281953" y="1575717"/>
                  <a:pt x="1264544" y="1575717"/>
                </a:cubicBezTo>
                <a:cubicBezTo>
                  <a:pt x="1247134" y="1575717"/>
                  <a:pt x="1233021" y="1561603"/>
                  <a:pt x="1233021" y="1544194"/>
                </a:cubicBezTo>
                <a:cubicBezTo>
                  <a:pt x="1233021" y="1526785"/>
                  <a:pt x="1247134" y="1512671"/>
                  <a:pt x="1264544" y="1512671"/>
                </a:cubicBezTo>
                <a:close/>
                <a:moveTo>
                  <a:pt x="1132160" y="1512671"/>
                </a:moveTo>
                <a:cubicBezTo>
                  <a:pt x="1149570" y="1512671"/>
                  <a:pt x="1163683" y="1526785"/>
                  <a:pt x="1163683" y="1544194"/>
                </a:cubicBezTo>
                <a:cubicBezTo>
                  <a:pt x="1163683" y="1561603"/>
                  <a:pt x="1149570" y="1575717"/>
                  <a:pt x="1132160" y="1575717"/>
                </a:cubicBezTo>
                <a:cubicBezTo>
                  <a:pt x="1114751" y="1575717"/>
                  <a:pt x="1100637" y="1561603"/>
                  <a:pt x="1100637" y="1544194"/>
                </a:cubicBezTo>
                <a:cubicBezTo>
                  <a:pt x="1100637" y="1526785"/>
                  <a:pt x="1114751" y="1512671"/>
                  <a:pt x="1132160" y="1512671"/>
                </a:cubicBezTo>
                <a:close/>
                <a:moveTo>
                  <a:pt x="1013394" y="1512671"/>
                </a:moveTo>
                <a:cubicBezTo>
                  <a:pt x="1030803" y="1512671"/>
                  <a:pt x="1044916" y="1526785"/>
                  <a:pt x="1044916" y="1544194"/>
                </a:cubicBezTo>
                <a:cubicBezTo>
                  <a:pt x="1044916" y="1561603"/>
                  <a:pt x="1030803" y="1575717"/>
                  <a:pt x="1013394" y="1575717"/>
                </a:cubicBezTo>
                <a:cubicBezTo>
                  <a:pt x="995983" y="1575717"/>
                  <a:pt x="981871" y="1561603"/>
                  <a:pt x="981871" y="1544194"/>
                </a:cubicBezTo>
                <a:cubicBezTo>
                  <a:pt x="981871" y="1526785"/>
                  <a:pt x="995983" y="1512671"/>
                  <a:pt x="1013394" y="1512671"/>
                </a:cubicBezTo>
                <a:close/>
                <a:moveTo>
                  <a:pt x="896923" y="1512671"/>
                </a:moveTo>
                <a:cubicBezTo>
                  <a:pt x="914334" y="1512671"/>
                  <a:pt x="928446" y="1526785"/>
                  <a:pt x="928446" y="1544194"/>
                </a:cubicBezTo>
                <a:cubicBezTo>
                  <a:pt x="928446" y="1561603"/>
                  <a:pt x="914334" y="1575717"/>
                  <a:pt x="896923" y="1575717"/>
                </a:cubicBezTo>
                <a:cubicBezTo>
                  <a:pt x="879514" y="1575717"/>
                  <a:pt x="865400" y="1561603"/>
                  <a:pt x="865400" y="1544194"/>
                </a:cubicBezTo>
                <a:cubicBezTo>
                  <a:pt x="865400" y="1526785"/>
                  <a:pt x="879514" y="1512671"/>
                  <a:pt x="896923" y="1512671"/>
                </a:cubicBezTo>
                <a:close/>
                <a:moveTo>
                  <a:pt x="778157" y="1512671"/>
                </a:moveTo>
                <a:cubicBezTo>
                  <a:pt x="795566" y="1512671"/>
                  <a:pt x="809680" y="1526785"/>
                  <a:pt x="809680" y="1544194"/>
                </a:cubicBezTo>
                <a:cubicBezTo>
                  <a:pt x="809680" y="1561603"/>
                  <a:pt x="795566" y="1575717"/>
                  <a:pt x="778157" y="1575717"/>
                </a:cubicBezTo>
                <a:cubicBezTo>
                  <a:pt x="760747" y="1575717"/>
                  <a:pt x="746634" y="1561603"/>
                  <a:pt x="746634" y="1544194"/>
                </a:cubicBezTo>
                <a:cubicBezTo>
                  <a:pt x="746634" y="1526785"/>
                  <a:pt x="760747" y="1512671"/>
                  <a:pt x="778157" y="1512671"/>
                </a:cubicBezTo>
                <a:close/>
                <a:moveTo>
                  <a:pt x="645773" y="1512671"/>
                </a:moveTo>
                <a:cubicBezTo>
                  <a:pt x="663183" y="1512671"/>
                  <a:pt x="677296" y="1526785"/>
                  <a:pt x="677296" y="1544194"/>
                </a:cubicBezTo>
                <a:cubicBezTo>
                  <a:pt x="677296" y="1561603"/>
                  <a:pt x="663183" y="1575717"/>
                  <a:pt x="645773" y="1575717"/>
                </a:cubicBezTo>
                <a:cubicBezTo>
                  <a:pt x="628364" y="1575717"/>
                  <a:pt x="614250" y="1561603"/>
                  <a:pt x="614250" y="1544194"/>
                </a:cubicBezTo>
                <a:cubicBezTo>
                  <a:pt x="614250" y="1526785"/>
                  <a:pt x="628364" y="1512671"/>
                  <a:pt x="645773" y="1512671"/>
                </a:cubicBezTo>
                <a:close/>
                <a:moveTo>
                  <a:pt x="527007" y="1512671"/>
                </a:moveTo>
                <a:cubicBezTo>
                  <a:pt x="544416" y="1512671"/>
                  <a:pt x="558529" y="1526785"/>
                  <a:pt x="558529" y="1544194"/>
                </a:cubicBezTo>
                <a:cubicBezTo>
                  <a:pt x="558529" y="1561603"/>
                  <a:pt x="544416" y="1575717"/>
                  <a:pt x="527007" y="1575717"/>
                </a:cubicBezTo>
                <a:cubicBezTo>
                  <a:pt x="509596" y="1575717"/>
                  <a:pt x="495484" y="1561603"/>
                  <a:pt x="495484" y="1544194"/>
                </a:cubicBezTo>
                <a:cubicBezTo>
                  <a:pt x="495484" y="1526785"/>
                  <a:pt x="509596" y="1512671"/>
                  <a:pt x="527007" y="1512671"/>
                </a:cubicBezTo>
                <a:close/>
                <a:moveTo>
                  <a:pt x="401439" y="1512671"/>
                </a:moveTo>
                <a:cubicBezTo>
                  <a:pt x="418850" y="1512671"/>
                  <a:pt x="432962" y="1526785"/>
                  <a:pt x="432962" y="1544194"/>
                </a:cubicBezTo>
                <a:cubicBezTo>
                  <a:pt x="432962" y="1561603"/>
                  <a:pt x="418850" y="1575717"/>
                  <a:pt x="401439" y="1575717"/>
                </a:cubicBezTo>
                <a:cubicBezTo>
                  <a:pt x="384030" y="1575717"/>
                  <a:pt x="369917" y="1561603"/>
                  <a:pt x="369917" y="1544194"/>
                </a:cubicBezTo>
                <a:cubicBezTo>
                  <a:pt x="369917" y="1526785"/>
                  <a:pt x="384030" y="1512671"/>
                  <a:pt x="401439" y="1512671"/>
                </a:cubicBezTo>
                <a:close/>
                <a:moveTo>
                  <a:pt x="282673" y="1512671"/>
                </a:moveTo>
                <a:cubicBezTo>
                  <a:pt x="300082" y="1512671"/>
                  <a:pt x="314196" y="1526785"/>
                  <a:pt x="314196" y="1544194"/>
                </a:cubicBezTo>
                <a:cubicBezTo>
                  <a:pt x="314196" y="1561603"/>
                  <a:pt x="300082" y="1575717"/>
                  <a:pt x="282673" y="1575717"/>
                </a:cubicBezTo>
                <a:cubicBezTo>
                  <a:pt x="265263" y="1575717"/>
                  <a:pt x="251150" y="1561603"/>
                  <a:pt x="251150" y="1544194"/>
                </a:cubicBezTo>
                <a:cubicBezTo>
                  <a:pt x="251150" y="1526785"/>
                  <a:pt x="265263" y="1512671"/>
                  <a:pt x="282673" y="1512671"/>
                </a:cubicBezTo>
                <a:close/>
                <a:moveTo>
                  <a:pt x="150289" y="1512671"/>
                </a:moveTo>
                <a:cubicBezTo>
                  <a:pt x="167699" y="1512671"/>
                  <a:pt x="181812" y="1526785"/>
                  <a:pt x="181812" y="1544194"/>
                </a:cubicBezTo>
                <a:cubicBezTo>
                  <a:pt x="181812" y="1561603"/>
                  <a:pt x="167699" y="1575717"/>
                  <a:pt x="150289" y="1575717"/>
                </a:cubicBezTo>
                <a:cubicBezTo>
                  <a:pt x="132880" y="1575717"/>
                  <a:pt x="118766" y="1561603"/>
                  <a:pt x="118766" y="1544194"/>
                </a:cubicBezTo>
                <a:cubicBezTo>
                  <a:pt x="118766" y="1526785"/>
                  <a:pt x="132880" y="1512671"/>
                  <a:pt x="150289" y="1512671"/>
                </a:cubicBezTo>
                <a:close/>
                <a:moveTo>
                  <a:pt x="31523" y="1512671"/>
                </a:moveTo>
                <a:cubicBezTo>
                  <a:pt x="48932" y="1512671"/>
                  <a:pt x="63045" y="1526785"/>
                  <a:pt x="63045" y="1544194"/>
                </a:cubicBezTo>
                <a:cubicBezTo>
                  <a:pt x="63045" y="1561603"/>
                  <a:pt x="48932" y="1575717"/>
                  <a:pt x="31523" y="1575717"/>
                </a:cubicBezTo>
                <a:cubicBezTo>
                  <a:pt x="14112" y="1575717"/>
                  <a:pt x="0" y="1561603"/>
                  <a:pt x="0" y="1544194"/>
                </a:cubicBezTo>
                <a:cubicBezTo>
                  <a:pt x="0" y="1526785"/>
                  <a:pt x="14112" y="1512671"/>
                  <a:pt x="31523" y="1512671"/>
                </a:cubicBezTo>
                <a:close/>
                <a:moveTo>
                  <a:pt x="1878794" y="1395568"/>
                </a:moveTo>
                <a:cubicBezTo>
                  <a:pt x="1896205" y="1395568"/>
                  <a:pt x="1910317" y="1409681"/>
                  <a:pt x="1910317" y="1427089"/>
                </a:cubicBezTo>
                <a:cubicBezTo>
                  <a:pt x="1910317" y="1444500"/>
                  <a:pt x="1896205" y="1458612"/>
                  <a:pt x="1878794" y="1458612"/>
                </a:cubicBezTo>
                <a:cubicBezTo>
                  <a:pt x="1861385" y="1458612"/>
                  <a:pt x="1847272" y="1444500"/>
                  <a:pt x="1847272" y="1427089"/>
                </a:cubicBezTo>
                <a:cubicBezTo>
                  <a:pt x="1847272" y="1409681"/>
                  <a:pt x="1861385" y="1395568"/>
                  <a:pt x="1878794" y="1395568"/>
                </a:cubicBezTo>
                <a:close/>
                <a:moveTo>
                  <a:pt x="1760028" y="1395568"/>
                </a:moveTo>
                <a:cubicBezTo>
                  <a:pt x="1777437" y="1395568"/>
                  <a:pt x="1791551" y="1409681"/>
                  <a:pt x="1791551" y="1427089"/>
                </a:cubicBezTo>
                <a:cubicBezTo>
                  <a:pt x="1791551" y="1444500"/>
                  <a:pt x="1777437" y="1458612"/>
                  <a:pt x="1760028" y="1458612"/>
                </a:cubicBezTo>
                <a:cubicBezTo>
                  <a:pt x="1742618" y="1458612"/>
                  <a:pt x="1728505" y="1444500"/>
                  <a:pt x="1728505" y="1427089"/>
                </a:cubicBezTo>
                <a:cubicBezTo>
                  <a:pt x="1728505" y="1409681"/>
                  <a:pt x="1742618" y="1395568"/>
                  <a:pt x="1760028" y="1395568"/>
                </a:cubicBezTo>
                <a:close/>
                <a:moveTo>
                  <a:pt x="1627644" y="1395568"/>
                </a:moveTo>
                <a:cubicBezTo>
                  <a:pt x="1645054" y="1395568"/>
                  <a:pt x="1659167" y="1409681"/>
                  <a:pt x="1659167" y="1427089"/>
                </a:cubicBezTo>
                <a:cubicBezTo>
                  <a:pt x="1659167" y="1444500"/>
                  <a:pt x="1645054" y="1458612"/>
                  <a:pt x="1627644" y="1458612"/>
                </a:cubicBezTo>
                <a:cubicBezTo>
                  <a:pt x="1610235" y="1458612"/>
                  <a:pt x="1596121" y="1444500"/>
                  <a:pt x="1596121" y="1427089"/>
                </a:cubicBezTo>
                <a:cubicBezTo>
                  <a:pt x="1596121" y="1409681"/>
                  <a:pt x="1610235" y="1395568"/>
                  <a:pt x="1627644" y="1395568"/>
                </a:cubicBezTo>
                <a:close/>
                <a:moveTo>
                  <a:pt x="1508878" y="1395568"/>
                </a:moveTo>
                <a:cubicBezTo>
                  <a:pt x="1526287" y="1395568"/>
                  <a:pt x="1540400" y="1409681"/>
                  <a:pt x="1540400" y="1427089"/>
                </a:cubicBezTo>
                <a:cubicBezTo>
                  <a:pt x="1540400" y="1444500"/>
                  <a:pt x="1526287" y="1458612"/>
                  <a:pt x="1508878" y="1458612"/>
                </a:cubicBezTo>
                <a:cubicBezTo>
                  <a:pt x="1491467" y="1458612"/>
                  <a:pt x="1477355" y="1444500"/>
                  <a:pt x="1477355" y="1427089"/>
                </a:cubicBezTo>
                <a:cubicBezTo>
                  <a:pt x="1477355" y="1409681"/>
                  <a:pt x="1491467" y="1395568"/>
                  <a:pt x="1508878" y="1395568"/>
                </a:cubicBezTo>
                <a:close/>
                <a:moveTo>
                  <a:pt x="1383310" y="1395568"/>
                </a:moveTo>
                <a:cubicBezTo>
                  <a:pt x="1400721" y="1395568"/>
                  <a:pt x="1414833" y="1409681"/>
                  <a:pt x="1414833" y="1427089"/>
                </a:cubicBezTo>
                <a:cubicBezTo>
                  <a:pt x="1414833" y="1444500"/>
                  <a:pt x="1400721" y="1458612"/>
                  <a:pt x="1383310" y="1458612"/>
                </a:cubicBezTo>
                <a:cubicBezTo>
                  <a:pt x="1365901" y="1458612"/>
                  <a:pt x="1351788" y="1444500"/>
                  <a:pt x="1351788" y="1427089"/>
                </a:cubicBezTo>
                <a:cubicBezTo>
                  <a:pt x="1351788" y="1409681"/>
                  <a:pt x="1365901" y="1395568"/>
                  <a:pt x="1383310" y="1395568"/>
                </a:cubicBezTo>
                <a:close/>
                <a:moveTo>
                  <a:pt x="1264544" y="1395568"/>
                </a:moveTo>
                <a:cubicBezTo>
                  <a:pt x="1281953" y="1395568"/>
                  <a:pt x="1296067" y="1409681"/>
                  <a:pt x="1296067" y="1427089"/>
                </a:cubicBezTo>
                <a:cubicBezTo>
                  <a:pt x="1296067" y="1444500"/>
                  <a:pt x="1281953" y="1458612"/>
                  <a:pt x="1264544" y="1458612"/>
                </a:cubicBezTo>
                <a:cubicBezTo>
                  <a:pt x="1247134" y="1458612"/>
                  <a:pt x="1233021" y="1444500"/>
                  <a:pt x="1233021" y="1427089"/>
                </a:cubicBezTo>
                <a:cubicBezTo>
                  <a:pt x="1233021" y="1409681"/>
                  <a:pt x="1247134" y="1395568"/>
                  <a:pt x="1264544" y="1395568"/>
                </a:cubicBezTo>
                <a:close/>
                <a:moveTo>
                  <a:pt x="1132160" y="1395568"/>
                </a:moveTo>
                <a:cubicBezTo>
                  <a:pt x="1149570" y="1395568"/>
                  <a:pt x="1163683" y="1409681"/>
                  <a:pt x="1163683" y="1427089"/>
                </a:cubicBezTo>
                <a:cubicBezTo>
                  <a:pt x="1163683" y="1444500"/>
                  <a:pt x="1149570" y="1458612"/>
                  <a:pt x="1132160" y="1458612"/>
                </a:cubicBezTo>
                <a:cubicBezTo>
                  <a:pt x="1114751" y="1458612"/>
                  <a:pt x="1100637" y="1444500"/>
                  <a:pt x="1100637" y="1427089"/>
                </a:cubicBezTo>
                <a:cubicBezTo>
                  <a:pt x="1100637" y="1409681"/>
                  <a:pt x="1114751" y="1395568"/>
                  <a:pt x="1132160" y="1395568"/>
                </a:cubicBezTo>
                <a:close/>
                <a:moveTo>
                  <a:pt x="1013394" y="1395568"/>
                </a:moveTo>
                <a:cubicBezTo>
                  <a:pt x="1030803" y="1395568"/>
                  <a:pt x="1044916" y="1409681"/>
                  <a:pt x="1044916" y="1427089"/>
                </a:cubicBezTo>
                <a:cubicBezTo>
                  <a:pt x="1044916" y="1444500"/>
                  <a:pt x="1030803" y="1458612"/>
                  <a:pt x="1013394" y="1458612"/>
                </a:cubicBezTo>
                <a:cubicBezTo>
                  <a:pt x="995983" y="1458612"/>
                  <a:pt x="981871" y="1444500"/>
                  <a:pt x="981871" y="1427089"/>
                </a:cubicBezTo>
                <a:cubicBezTo>
                  <a:pt x="981871" y="1409681"/>
                  <a:pt x="995983" y="1395568"/>
                  <a:pt x="1013394" y="1395568"/>
                </a:cubicBezTo>
                <a:close/>
                <a:moveTo>
                  <a:pt x="896923" y="1395568"/>
                </a:moveTo>
                <a:cubicBezTo>
                  <a:pt x="914334" y="1395568"/>
                  <a:pt x="928446" y="1409681"/>
                  <a:pt x="928446" y="1427089"/>
                </a:cubicBezTo>
                <a:cubicBezTo>
                  <a:pt x="928446" y="1444500"/>
                  <a:pt x="914334" y="1458612"/>
                  <a:pt x="896923" y="1458612"/>
                </a:cubicBezTo>
                <a:cubicBezTo>
                  <a:pt x="879514" y="1458612"/>
                  <a:pt x="865400" y="1444500"/>
                  <a:pt x="865400" y="1427089"/>
                </a:cubicBezTo>
                <a:cubicBezTo>
                  <a:pt x="865400" y="1409681"/>
                  <a:pt x="879514" y="1395568"/>
                  <a:pt x="896923" y="1395568"/>
                </a:cubicBezTo>
                <a:close/>
                <a:moveTo>
                  <a:pt x="778157" y="1395568"/>
                </a:moveTo>
                <a:cubicBezTo>
                  <a:pt x="795566" y="1395568"/>
                  <a:pt x="809680" y="1409681"/>
                  <a:pt x="809680" y="1427089"/>
                </a:cubicBezTo>
                <a:cubicBezTo>
                  <a:pt x="809680" y="1444500"/>
                  <a:pt x="795566" y="1458612"/>
                  <a:pt x="778157" y="1458612"/>
                </a:cubicBezTo>
                <a:cubicBezTo>
                  <a:pt x="760747" y="1458612"/>
                  <a:pt x="746634" y="1444500"/>
                  <a:pt x="746634" y="1427089"/>
                </a:cubicBezTo>
                <a:cubicBezTo>
                  <a:pt x="746634" y="1409681"/>
                  <a:pt x="760747" y="1395568"/>
                  <a:pt x="778157" y="1395568"/>
                </a:cubicBezTo>
                <a:close/>
                <a:moveTo>
                  <a:pt x="645773" y="1395568"/>
                </a:moveTo>
                <a:cubicBezTo>
                  <a:pt x="663183" y="1395568"/>
                  <a:pt x="677296" y="1409681"/>
                  <a:pt x="677296" y="1427089"/>
                </a:cubicBezTo>
                <a:cubicBezTo>
                  <a:pt x="677296" y="1444500"/>
                  <a:pt x="663183" y="1458612"/>
                  <a:pt x="645773" y="1458612"/>
                </a:cubicBezTo>
                <a:cubicBezTo>
                  <a:pt x="628364" y="1458612"/>
                  <a:pt x="614250" y="1444500"/>
                  <a:pt x="614250" y="1427089"/>
                </a:cubicBezTo>
                <a:cubicBezTo>
                  <a:pt x="614250" y="1409681"/>
                  <a:pt x="628364" y="1395568"/>
                  <a:pt x="645773" y="1395568"/>
                </a:cubicBezTo>
                <a:close/>
                <a:moveTo>
                  <a:pt x="527007" y="1395568"/>
                </a:moveTo>
                <a:cubicBezTo>
                  <a:pt x="544416" y="1395568"/>
                  <a:pt x="558529" y="1409681"/>
                  <a:pt x="558529" y="1427089"/>
                </a:cubicBezTo>
                <a:cubicBezTo>
                  <a:pt x="558529" y="1444500"/>
                  <a:pt x="544416" y="1458612"/>
                  <a:pt x="527007" y="1458612"/>
                </a:cubicBezTo>
                <a:cubicBezTo>
                  <a:pt x="509596" y="1458612"/>
                  <a:pt x="495484" y="1444500"/>
                  <a:pt x="495484" y="1427089"/>
                </a:cubicBezTo>
                <a:cubicBezTo>
                  <a:pt x="495484" y="1409681"/>
                  <a:pt x="509596" y="1395568"/>
                  <a:pt x="527007" y="1395568"/>
                </a:cubicBezTo>
                <a:close/>
                <a:moveTo>
                  <a:pt x="401439" y="1395568"/>
                </a:moveTo>
                <a:cubicBezTo>
                  <a:pt x="418850" y="1395568"/>
                  <a:pt x="432962" y="1409681"/>
                  <a:pt x="432962" y="1427089"/>
                </a:cubicBezTo>
                <a:cubicBezTo>
                  <a:pt x="432962" y="1444500"/>
                  <a:pt x="418850" y="1458612"/>
                  <a:pt x="401439" y="1458612"/>
                </a:cubicBezTo>
                <a:cubicBezTo>
                  <a:pt x="384030" y="1458612"/>
                  <a:pt x="369917" y="1444500"/>
                  <a:pt x="369917" y="1427089"/>
                </a:cubicBezTo>
                <a:cubicBezTo>
                  <a:pt x="369917" y="1409681"/>
                  <a:pt x="384030" y="1395568"/>
                  <a:pt x="401439" y="1395568"/>
                </a:cubicBezTo>
                <a:close/>
                <a:moveTo>
                  <a:pt x="282673" y="1395568"/>
                </a:moveTo>
                <a:cubicBezTo>
                  <a:pt x="300082" y="1395568"/>
                  <a:pt x="314196" y="1409681"/>
                  <a:pt x="314196" y="1427089"/>
                </a:cubicBezTo>
                <a:cubicBezTo>
                  <a:pt x="314196" y="1444500"/>
                  <a:pt x="300082" y="1458612"/>
                  <a:pt x="282673" y="1458612"/>
                </a:cubicBezTo>
                <a:cubicBezTo>
                  <a:pt x="265263" y="1458612"/>
                  <a:pt x="251150" y="1444500"/>
                  <a:pt x="251150" y="1427089"/>
                </a:cubicBezTo>
                <a:cubicBezTo>
                  <a:pt x="251150" y="1409681"/>
                  <a:pt x="265263" y="1395568"/>
                  <a:pt x="282673" y="1395568"/>
                </a:cubicBezTo>
                <a:close/>
                <a:moveTo>
                  <a:pt x="150289" y="1395568"/>
                </a:moveTo>
                <a:cubicBezTo>
                  <a:pt x="167699" y="1395568"/>
                  <a:pt x="181812" y="1409681"/>
                  <a:pt x="181812" y="1427089"/>
                </a:cubicBezTo>
                <a:cubicBezTo>
                  <a:pt x="181812" y="1444500"/>
                  <a:pt x="167699" y="1458612"/>
                  <a:pt x="150289" y="1458612"/>
                </a:cubicBezTo>
                <a:cubicBezTo>
                  <a:pt x="132880" y="1458612"/>
                  <a:pt x="118766" y="1444500"/>
                  <a:pt x="118766" y="1427089"/>
                </a:cubicBezTo>
                <a:cubicBezTo>
                  <a:pt x="118766" y="1409681"/>
                  <a:pt x="132880" y="1395568"/>
                  <a:pt x="150289" y="1395568"/>
                </a:cubicBezTo>
                <a:close/>
                <a:moveTo>
                  <a:pt x="31523" y="1395568"/>
                </a:moveTo>
                <a:cubicBezTo>
                  <a:pt x="48932" y="1395568"/>
                  <a:pt x="63045" y="1409681"/>
                  <a:pt x="63045" y="1427089"/>
                </a:cubicBezTo>
                <a:cubicBezTo>
                  <a:pt x="63045" y="1444500"/>
                  <a:pt x="48932" y="1458612"/>
                  <a:pt x="31523" y="1458612"/>
                </a:cubicBezTo>
                <a:cubicBezTo>
                  <a:pt x="14112" y="1458612"/>
                  <a:pt x="0" y="1444500"/>
                  <a:pt x="0" y="1427089"/>
                </a:cubicBezTo>
                <a:cubicBezTo>
                  <a:pt x="0" y="1409681"/>
                  <a:pt x="14112" y="1395568"/>
                  <a:pt x="31523" y="1395568"/>
                </a:cubicBezTo>
                <a:close/>
                <a:moveTo>
                  <a:pt x="1878794" y="1278463"/>
                </a:moveTo>
                <a:cubicBezTo>
                  <a:pt x="1896205" y="1278463"/>
                  <a:pt x="1910317" y="1292576"/>
                  <a:pt x="1910317" y="1309985"/>
                </a:cubicBezTo>
                <a:cubicBezTo>
                  <a:pt x="1910317" y="1327395"/>
                  <a:pt x="1896205" y="1341508"/>
                  <a:pt x="1878794" y="1341508"/>
                </a:cubicBezTo>
                <a:cubicBezTo>
                  <a:pt x="1861385" y="1341508"/>
                  <a:pt x="1847272" y="1327395"/>
                  <a:pt x="1847272" y="1309985"/>
                </a:cubicBezTo>
                <a:cubicBezTo>
                  <a:pt x="1847272" y="1292576"/>
                  <a:pt x="1861385" y="1278463"/>
                  <a:pt x="1878794" y="1278463"/>
                </a:cubicBezTo>
                <a:close/>
                <a:moveTo>
                  <a:pt x="1760028" y="1278463"/>
                </a:moveTo>
                <a:cubicBezTo>
                  <a:pt x="1777437" y="1278463"/>
                  <a:pt x="1791551" y="1292576"/>
                  <a:pt x="1791551" y="1309985"/>
                </a:cubicBezTo>
                <a:cubicBezTo>
                  <a:pt x="1791551" y="1327395"/>
                  <a:pt x="1777437" y="1341508"/>
                  <a:pt x="1760028" y="1341508"/>
                </a:cubicBezTo>
                <a:cubicBezTo>
                  <a:pt x="1742618" y="1341508"/>
                  <a:pt x="1728505" y="1327395"/>
                  <a:pt x="1728505" y="1309985"/>
                </a:cubicBezTo>
                <a:cubicBezTo>
                  <a:pt x="1728505" y="1292576"/>
                  <a:pt x="1742618" y="1278463"/>
                  <a:pt x="1760028" y="1278463"/>
                </a:cubicBezTo>
                <a:close/>
                <a:moveTo>
                  <a:pt x="1627644" y="1278463"/>
                </a:moveTo>
                <a:cubicBezTo>
                  <a:pt x="1645054" y="1278463"/>
                  <a:pt x="1659167" y="1292576"/>
                  <a:pt x="1659167" y="1309985"/>
                </a:cubicBezTo>
                <a:cubicBezTo>
                  <a:pt x="1659167" y="1327395"/>
                  <a:pt x="1645054" y="1341508"/>
                  <a:pt x="1627644" y="1341508"/>
                </a:cubicBezTo>
                <a:cubicBezTo>
                  <a:pt x="1610235" y="1341508"/>
                  <a:pt x="1596121" y="1327395"/>
                  <a:pt x="1596121" y="1309985"/>
                </a:cubicBezTo>
                <a:cubicBezTo>
                  <a:pt x="1596121" y="1292576"/>
                  <a:pt x="1610235" y="1278463"/>
                  <a:pt x="1627644" y="1278463"/>
                </a:cubicBezTo>
                <a:close/>
                <a:moveTo>
                  <a:pt x="1508878" y="1278463"/>
                </a:moveTo>
                <a:cubicBezTo>
                  <a:pt x="1526287" y="1278463"/>
                  <a:pt x="1540400" y="1292576"/>
                  <a:pt x="1540400" y="1309985"/>
                </a:cubicBezTo>
                <a:cubicBezTo>
                  <a:pt x="1540400" y="1327395"/>
                  <a:pt x="1526287" y="1341508"/>
                  <a:pt x="1508878" y="1341508"/>
                </a:cubicBezTo>
                <a:cubicBezTo>
                  <a:pt x="1491467" y="1341508"/>
                  <a:pt x="1477355" y="1327395"/>
                  <a:pt x="1477355" y="1309985"/>
                </a:cubicBezTo>
                <a:cubicBezTo>
                  <a:pt x="1477355" y="1292576"/>
                  <a:pt x="1491467" y="1278463"/>
                  <a:pt x="1508878" y="1278463"/>
                </a:cubicBezTo>
                <a:close/>
                <a:moveTo>
                  <a:pt x="1383310" y="1278463"/>
                </a:moveTo>
                <a:cubicBezTo>
                  <a:pt x="1400721" y="1278463"/>
                  <a:pt x="1414833" y="1292576"/>
                  <a:pt x="1414833" y="1309985"/>
                </a:cubicBezTo>
                <a:cubicBezTo>
                  <a:pt x="1414833" y="1327395"/>
                  <a:pt x="1400721" y="1341508"/>
                  <a:pt x="1383310" y="1341508"/>
                </a:cubicBezTo>
                <a:cubicBezTo>
                  <a:pt x="1365901" y="1341508"/>
                  <a:pt x="1351788" y="1327395"/>
                  <a:pt x="1351788" y="1309985"/>
                </a:cubicBezTo>
                <a:cubicBezTo>
                  <a:pt x="1351788" y="1292576"/>
                  <a:pt x="1365901" y="1278463"/>
                  <a:pt x="1383310" y="1278463"/>
                </a:cubicBezTo>
                <a:close/>
                <a:moveTo>
                  <a:pt x="1264544" y="1278463"/>
                </a:moveTo>
                <a:cubicBezTo>
                  <a:pt x="1281953" y="1278463"/>
                  <a:pt x="1296067" y="1292576"/>
                  <a:pt x="1296067" y="1309985"/>
                </a:cubicBezTo>
                <a:cubicBezTo>
                  <a:pt x="1296067" y="1327395"/>
                  <a:pt x="1281953" y="1341508"/>
                  <a:pt x="1264544" y="1341508"/>
                </a:cubicBezTo>
                <a:cubicBezTo>
                  <a:pt x="1247134" y="1341508"/>
                  <a:pt x="1233021" y="1327395"/>
                  <a:pt x="1233021" y="1309985"/>
                </a:cubicBezTo>
                <a:cubicBezTo>
                  <a:pt x="1233021" y="1292576"/>
                  <a:pt x="1247134" y="1278463"/>
                  <a:pt x="1264544" y="1278463"/>
                </a:cubicBezTo>
                <a:close/>
                <a:moveTo>
                  <a:pt x="1132160" y="1278463"/>
                </a:moveTo>
                <a:cubicBezTo>
                  <a:pt x="1149570" y="1278463"/>
                  <a:pt x="1163683" y="1292576"/>
                  <a:pt x="1163683" y="1309985"/>
                </a:cubicBezTo>
                <a:cubicBezTo>
                  <a:pt x="1163683" y="1327395"/>
                  <a:pt x="1149570" y="1341508"/>
                  <a:pt x="1132160" y="1341508"/>
                </a:cubicBezTo>
                <a:cubicBezTo>
                  <a:pt x="1114751" y="1341508"/>
                  <a:pt x="1100637" y="1327395"/>
                  <a:pt x="1100637" y="1309985"/>
                </a:cubicBezTo>
                <a:cubicBezTo>
                  <a:pt x="1100637" y="1292576"/>
                  <a:pt x="1114751" y="1278463"/>
                  <a:pt x="1132160" y="1278463"/>
                </a:cubicBezTo>
                <a:close/>
                <a:moveTo>
                  <a:pt x="1013394" y="1278463"/>
                </a:moveTo>
                <a:cubicBezTo>
                  <a:pt x="1030803" y="1278463"/>
                  <a:pt x="1044916" y="1292576"/>
                  <a:pt x="1044916" y="1309985"/>
                </a:cubicBezTo>
                <a:cubicBezTo>
                  <a:pt x="1044916" y="1327395"/>
                  <a:pt x="1030803" y="1341508"/>
                  <a:pt x="1013394" y="1341508"/>
                </a:cubicBezTo>
                <a:cubicBezTo>
                  <a:pt x="995983" y="1341508"/>
                  <a:pt x="981871" y="1327395"/>
                  <a:pt x="981871" y="1309985"/>
                </a:cubicBezTo>
                <a:cubicBezTo>
                  <a:pt x="981871" y="1292576"/>
                  <a:pt x="995983" y="1278463"/>
                  <a:pt x="1013394" y="1278463"/>
                </a:cubicBezTo>
                <a:close/>
                <a:moveTo>
                  <a:pt x="896923" y="1278463"/>
                </a:moveTo>
                <a:cubicBezTo>
                  <a:pt x="914334" y="1278463"/>
                  <a:pt x="928446" y="1292576"/>
                  <a:pt x="928446" y="1309985"/>
                </a:cubicBezTo>
                <a:cubicBezTo>
                  <a:pt x="928446" y="1327395"/>
                  <a:pt x="914334" y="1341508"/>
                  <a:pt x="896923" y="1341508"/>
                </a:cubicBezTo>
                <a:cubicBezTo>
                  <a:pt x="879514" y="1341508"/>
                  <a:pt x="865400" y="1327395"/>
                  <a:pt x="865400" y="1309985"/>
                </a:cubicBezTo>
                <a:cubicBezTo>
                  <a:pt x="865400" y="1292576"/>
                  <a:pt x="879514" y="1278463"/>
                  <a:pt x="896923" y="1278463"/>
                </a:cubicBezTo>
                <a:close/>
                <a:moveTo>
                  <a:pt x="778157" y="1278463"/>
                </a:moveTo>
                <a:cubicBezTo>
                  <a:pt x="795566" y="1278463"/>
                  <a:pt x="809680" y="1292576"/>
                  <a:pt x="809680" y="1309985"/>
                </a:cubicBezTo>
                <a:cubicBezTo>
                  <a:pt x="809680" y="1327395"/>
                  <a:pt x="795566" y="1341508"/>
                  <a:pt x="778157" y="1341508"/>
                </a:cubicBezTo>
                <a:cubicBezTo>
                  <a:pt x="760747" y="1341508"/>
                  <a:pt x="746634" y="1327395"/>
                  <a:pt x="746634" y="1309985"/>
                </a:cubicBezTo>
                <a:cubicBezTo>
                  <a:pt x="746634" y="1292576"/>
                  <a:pt x="760747" y="1278463"/>
                  <a:pt x="778157" y="1278463"/>
                </a:cubicBezTo>
                <a:close/>
                <a:moveTo>
                  <a:pt x="645773" y="1278463"/>
                </a:moveTo>
                <a:cubicBezTo>
                  <a:pt x="663183" y="1278463"/>
                  <a:pt x="677296" y="1292576"/>
                  <a:pt x="677296" y="1309985"/>
                </a:cubicBezTo>
                <a:cubicBezTo>
                  <a:pt x="677296" y="1327395"/>
                  <a:pt x="663183" y="1341508"/>
                  <a:pt x="645773" y="1341508"/>
                </a:cubicBezTo>
                <a:cubicBezTo>
                  <a:pt x="628364" y="1341508"/>
                  <a:pt x="614250" y="1327395"/>
                  <a:pt x="614250" y="1309985"/>
                </a:cubicBezTo>
                <a:cubicBezTo>
                  <a:pt x="614250" y="1292576"/>
                  <a:pt x="628364" y="1278463"/>
                  <a:pt x="645773" y="1278463"/>
                </a:cubicBezTo>
                <a:close/>
                <a:moveTo>
                  <a:pt x="527007" y="1278463"/>
                </a:moveTo>
                <a:cubicBezTo>
                  <a:pt x="544416" y="1278463"/>
                  <a:pt x="558529" y="1292576"/>
                  <a:pt x="558529" y="1309985"/>
                </a:cubicBezTo>
                <a:cubicBezTo>
                  <a:pt x="558529" y="1327395"/>
                  <a:pt x="544416" y="1341508"/>
                  <a:pt x="527007" y="1341508"/>
                </a:cubicBezTo>
                <a:cubicBezTo>
                  <a:pt x="509596" y="1341508"/>
                  <a:pt x="495484" y="1327395"/>
                  <a:pt x="495484" y="1309985"/>
                </a:cubicBezTo>
                <a:cubicBezTo>
                  <a:pt x="495484" y="1292576"/>
                  <a:pt x="509596" y="1278463"/>
                  <a:pt x="527007" y="1278463"/>
                </a:cubicBezTo>
                <a:close/>
                <a:moveTo>
                  <a:pt x="401439" y="1278463"/>
                </a:moveTo>
                <a:cubicBezTo>
                  <a:pt x="418850" y="1278463"/>
                  <a:pt x="432962" y="1292576"/>
                  <a:pt x="432962" y="1309985"/>
                </a:cubicBezTo>
                <a:cubicBezTo>
                  <a:pt x="432962" y="1327395"/>
                  <a:pt x="418850" y="1341508"/>
                  <a:pt x="401439" y="1341508"/>
                </a:cubicBezTo>
                <a:cubicBezTo>
                  <a:pt x="384030" y="1341508"/>
                  <a:pt x="369917" y="1327395"/>
                  <a:pt x="369917" y="1309985"/>
                </a:cubicBezTo>
                <a:cubicBezTo>
                  <a:pt x="369917" y="1292576"/>
                  <a:pt x="384030" y="1278463"/>
                  <a:pt x="401439" y="1278463"/>
                </a:cubicBezTo>
                <a:close/>
                <a:moveTo>
                  <a:pt x="282673" y="1278463"/>
                </a:moveTo>
                <a:cubicBezTo>
                  <a:pt x="300082" y="1278463"/>
                  <a:pt x="314196" y="1292576"/>
                  <a:pt x="314196" y="1309985"/>
                </a:cubicBezTo>
                <a:cubicBezTo>
                  <a:pt x="314196" y="1327395"/>
                  <a:pt x="300082" y="1341508"/>
                  <a:pt x="282673" y="1341508"/>
                </a:cubicBezTo>
                <a:cubicBezTo>
                  <a:pt x="265263" y="1341508"/>
                  <a:pt x="251150" y="1327395"/>
                  <a:pt x="251150" y="1309985"/>
                </a:cubicBezTo>
                <a:cubicBezTo>
                  <a:pt x="251150" y="1292576"/>
                  <a:pt x="265263" y="1278463"/>
                  <a:pt x="282673" y="1278463"/>
                </a:cubicBezTo>
                <a:close/>
                <a:moveTo>
                  <a:pt x="150289" y="1278463"/>
                </a:moveTo>
                <a:cubicBezTo>
                  <a:pt x="167699" y="1278463"/>
                  <a:pt x="181812" y="1292576"/>
                  <a:pt x="181812" y="1309985"/>
                </a:cubicBezTo>
                <a:cubicBezTo>
                  <a:pt x="181812" y="1327395"/>
                  <a:pt x="167699" y="1341508"/>
                  <a:pt x="150289" y="1341508"/>
                </a:cubicBezTo>
                <a:cubicBezTo>
                  <a:pt x="132880" y="1341508"/>
                  <a:pt x="118766" y="1327395"/>
                  <a:pt x="118766" y="1309985"/>
                </a:cubicBezTo>
                <a:cubicBezTo>
                  <a:pt x="118766" y="1292576"/>
                  <a:pt x="132880" y="1278463"/>
                  <a:pt x="150289" y="1278463"/>
                </a:cubicBezTo>
                <a:close/>
                <a:moveTo>
                  <a:pt x="31523" y="1278463"/>
                </a:moveTo>
                <a:cubicBezTo>
                  <a:pt x="48932" y="1278463"/>
                  <a:pt x="63045" y="1292576"/>
                  <a:pt x="63045" y="1309985"/>
                </a:cubicBezTo>
                <a:cubicBezTo>
                  <a:pt x="63045" y="1327395"/>
                  <a:pt x="48932" y="1341508"/>
                  <a:pt x="31523" y="1341508"/>
                </a:cubicBezTo>
                <a:cubicBezTo>
                  <a:pt x="14112" y="1341508"/>
                  <a:pt x="0" y="1327395"/>
                  <a:pt x="0" y="1309985"/>
                </a:cubicBezTo>
                <a:cubicBezTo>
                  <a:pt x="0" y="1292576"/>
                  <a:pt x="14112" y="1278463"/>
                  <a:pt x="31523" y="1278463"/>
                </a:cubicBezTo>
                <a:close/>
                <a:moveTo>
                  <a:pt x="1878794" y="1161359"/>
                </a:moveTo>
                <a:cubicBezTo>
                  <a:pt x="1896205" y="1161359"/>
                  <a:pt x="1910317" y="1175471"/>
                  <a:pt x="1910317" y="1192882"/>
                </a:cubicBezTo>
                <a:cubicBezTo>
                  <a:pt x="1910317" y="1210290"/>
                  <a:pt x="1896205" y="1224403"/>
                  <a:pt x="1878794" y="1224403"/>
                </a:cubicBezTo>
                <a:cubicBezTo>
                  <a:pt x="1861385" y="1224403"/>
                  <a:pt x="1847272" y="1210290"/>
                  <a:pt x="1847272" y="1192882"/>
                </a:cubicBezTo>
                <a:cubicBezTo>
                  <a:pt x="1847272" y="1175471"/>
                  <a:pt x="1861385" y="1161359"/>
                  <a:pt x="1878794" y="1161359"/>
                </a:cubicBezTo>
                <a:close/>
                <a:moveTo>
                  <a:pt x="1760028" y="1161359"/>
                </a:moveTo>
                <a:cubicBezTo>
                  <a:pt x="1777437" y="1161359"/>
                  <a:pt x="1791551" y="1175471"/>
                  <a:pt x="1791551" y="1192882"/>
                </a:cubicBezTo>
                <a:cubicBezTo>
                  <a:pt x="1791551" y="1210290"/>
                  <a:pt x="1777437" y="1224403"/>
                  <a:pt x="1760028" y="1224403"/>
                </a:cubicBezTo>
                <a:cubicBezTo>
                  <a:pt x="1742618" y="1224403"/>
                  <a:pt x="1728505" y="1210290"/>
                  <a:pt x="1728505" y="1192882"/>
                </a:cubicBezTo>
                <a:cubicBezTo>
                  <a:pt x="1728505" y="1175471"/>
                  <a:pt x="1742618" y="1161359"/>
                  <a:pt x="1760028" y="1161359"/>
                </a:cubicBezTo>
                <a:close/>
                <a:moveTo>
                  <a:pt x="1627644" y="1161359"/>
                </a:moveTo>
                <a:cubicBezTo>
                  <a:pt x="1645054" y="1161359"/>
                  <a:pt x="1659167" y="1175471"/>
                  <a:pt x="1659167" y="1192882"/>
                </a:cubicBezTo>
                <a:cubicBezTo>
                  <a:pt x="1659167" y="1210290"/>
                  <a:pt x="1645054" y="1224403"/>
                  <a:pt x="1627644" y="1224403"/>
                </a:cubicBezTo>
                <a:cubicBezTo>
                  <a:pt x="1610235" y="1224403"/>
                  <a:pt x="1596121" y="1210290"/>
                  <a:pt x="1596121" y="1192882"/>
                </a:cubicBezTo>
                <a:cubicBezTo>
                  <a:pt x="1596121" y="1175471"/>
                  <a:pt x="1610235" y="1161359"/>
                  <a:pt x="1627644" y="1161359"/>
                </a:cubicBezTo>
                <a:close/>
                <a:moveTo>
                  <a:pt x="1508878" y="1161359"/>
                </a:moveTo>
                <a:cubicBezTo>
                  <a:pt x="1526287" y="1161359"/>
                  <a:pt x="1540400" y="1175471"/>
                  <a:pt x="1540400" y="1192882"/>
                </a:cubicBezTo>
                <a:cubicBezTo>
                  <a:pt x="1540400" y="1210290"/>
                  <a:pt x="1526287" y="1224403"/>
                  <a:pt x="1508878" y="1224403"/>
                </a:cubicBezTo>
                <a:cubicBezTo>
                  <a:pt x="1491467" y="1224403"/>
                  <a:pt x="1477355" y="1210290"/>
                  <a:pt x="1477355" y="1192882"/>
                </a:cubicBezTo>
                <a:cubicBezTo>
                  <a:pt x="1477355" y="1175471"/>
                  <a:pt x="1491467" y="1161359"/>
                  <a:pt x="1508878" y="1161359"/>
                </a:cubicBezTo>
                <a:close/>
                <a:moveTo>
                  <a:pt x="1383310" y="1161359"/>
                </a:moveTo>
                <a:cubicBezTo>
                  <a:pt x="1400721" y="1161359"/>
                  <a:pt x="1414833" y="1175471"/>
                  <a:pt x="1414833" y="1192882"/>
                </a:cubicBezTo>
                <a:cubicBezTo>
                  <a:pt x="1414833" y="1210290"/>
                  <a:pt x="1400721" y="1224403"/>
                  <a:pt x="1383310" y="1224403"/>
                </a:cubicBezTo>
                <a:cubicBezTo>
                  <a:pt x="1365901" y="1224403"/>
                  <a:pt x="1351788" y="1210290"/>
                  <a:pt x="1351788" y="1192882"/>
                </a:cubicBezTo>
                <a:cubicBezTo>
                  <a:pt x="1351788" y="1175471"/>
                  <a:pt x="1365901" y="1161359"/>
                  <a:pt x="1383310" y="1161359"/>
                </a:cubicBezTo>
                <a:close/>
                <a:moveTo>
                  <a:pt x="1264544" y="1161359"/>
                </a:moveTo>
                <a:cubicBezTo>
                  <a:pt x="1281953" y="1161359"/>
                  <a:pt x="1296067" y="1175471"/>
                  <a:pt x="1296067" y="1192882"/>
                </a:cubicBezTo>
                <a:cubicBezTo>
                  <a:pt x="1296067" y="1210290"/>
                  <a:pt x="1281953" y="1224403"/>
                  <a:pt x="1264544" y="1224403"/>
                </a:cubicBezTo>
                <a:cubicBezTo>
                  <a:pt x="1247134" y="1224403"/>
                  <a:pt x="1233021" y="1210290"/>
                  <a:pt x="1233021" y="1192882"/>
                </a:cubicBezTo>
                <a:cubicBezTo>
                  <a:pt x="1233021" y="1175471"/>
                  <a:pt x="1247134" y="1161359"/>
                  <a:pt x="1264544" y="1161359"/>
                </a:cubicBezTo>
                <a:close/>
                <a:moveTo>
                  <a:pt x="1132160" y="1161359"/>
                </a:moveTo>
                <a:cubicBezTo>
                  <a:pt x="1149570" y="1161359"/>
                  <a:pt x="1163683" y="1175471"/>
                  <a:pt x="1163683" y="1192882"/>
                </a:cubicBezTo>
                <a:cubicBezTo>
                  <a:pt x="1163683" y="1210290"/>
                  <a:pt x="1149570" y="1224403"/>
                  <a:pt x="1132160" y="1224403"/>
                </a:cubicBezTo>
                <a:cubicBezTo>
                  <a:pt x="1114751" y="1224403"/>
                  <a:pt x="1100637" y="1210290"/>
                  <a:pt x="1100637" y="1192882"/>
                </a:cubicBezTo>
                <a:cubicBezTo>
                  <a:pt x="1100637" y="1175471"/>
                  <a:pt x="1114751" y="1161359"/>
                  <a:pt x="1132160" y="1161359"/>
                </a:cubicBezTo>
                <a:close/>
                <a:moveTo>
                  <a:pt x="1013394" y="1161359"/>
                </a:moveTo>
                <a:cubicBezTo>
                  <a:pt x="1030803" y="1161359"/>
                  <a:pt x="1044916" y="1175471"/>
                  <a:pt x="1044916" y="1192882"/>
                </a:cubicBezTo>
                <a:cubicBezTo>
                  <a:pt x="1044916" y="1210290"/>
                  <a:pt x="1030803" y="1224403"/>
                  <a:pt x="1013394" y="1224403"/>
                </a:cubicBezTo>
                <a:cubicBezTo>
                  <a:pt x="995983" y="1224403"/>
                  <a:pt x="981871" y="1210290"/>
                  <a:pt x="981871" y="1192882"/>
                </a:cubicBezTo>
                <a:cubicBezTo>
                  <a:pt x="981871" y="1175471"/>
                  <a:pt x="995983" y="1161359"/>
                  <a:pt x="1013394" y="1161359"/>
                </a:cubicBezTo>
                <a:close/>
                <a:moveTo>
                  <a:pt x="896923" y="1161359"/>
                </a:moveTo>
                <a:cubicBezTo>
                  <a:pt x="914334" y="1161359"/>
                  <a:pt x="928446" y="1175471"/>
                  <a:pt x="928446" y="1192882"/>
                </a:cubicBezTo>
                <a:cubicBezTo>
                  <a:pt x="928446" y="1210290"/>
                  <a:pt x="914334" y="1224403"/>
                  <a:pt x="896923" y="1224403"/>
                </a:cubicBezTo>
                <a:cubicBezTo>
                  <a:pt x="879514" y="1224403"/>
                  <a:pt x="865400" y="1210290"/>
                  <a:pt x="865400" y="1192882"/>
                </a:cubicBezTo>
                <a:cubicBezTo>
                  <a:pt x="865400" y="1175471"/>
                  <a:pt x="879514" y="1161359"/>
                  <a:pt x="896923" y="1161359"/>
                </a:cubicBezTo>
                <a:close/>
                <a:moveTo>
                  <a:pt x="778157" y="1161359"/>
                </a:moveTo>
                <a:cubicBezTo>
                  <a:pt x="795566" y="1161359"/>
                  <a:pt x="809680" y="1175471"/>
                  <a:pt x="809680" y="1192882"/>
                </a:cubicBezTo>
                <a:cubicBezTo>
                  <a:pt x="809680" y="1210290"/>
                  <a:pt x="795566" y="1224403"/>
                  <a:pt x="778157" y="1224403"/>
                </a:cubicBezTo>
                <a:cubicBezTo>
                  <a:pt x="760747" y="1224403"/>
                  <a:pt x="746634" y="1210290"/>
                  <a:pt x="746634" y="1192882"/>
                </a:cubicBezTo>
                <a:cubicBezTo>
                  <a:pt x="746634" y="1175471"/>
                  <a:pt x="760747" y="1161359"/>
                  <a:pt x="778157" y="1161359"/>
                </a:cubicBezTo>
                <a:close/>
                <a:moveTo>
                  <a:pt x="645773" y="1161359"/>
                </a:moveTo>
                <a:cubicBezTo>
                  <a:pt x="663183" y="1161359"/>
                  <a:pt x="677296" y="1175471"/>
                  <a:pt x="677296" y="1192882"/>
                </a:cubicBezTo>
                <a:cubicBezTo>
                  <a:pt x="677296" y="1210290"/>
                  <a:pt x="663183" y="1224403"/>
                  <a:pt x="645773" y="1224403"/>
                </a:cubicBezTo>
                <a:cubicBezTo>
                  <a:pt x="628364" y="1224403"/>
                  <a:pt x="614250" y="1210290"/>
                  <a:pt x="614250" y="1192882"/>
                </a:cubicBezTo>
                <a:cubicBezTo>
                  <a:pt x="614250" y="1175471"/>
                  <a:pt x="628364" y="1161359"/>
                  <a:pt x="645773" y="1161359"/>
                </a:cubicBezTo>
                <a:close/>
                <a:moveTo>
                  <a:pt x="527007" y="1161359"/>
                </a:moveTo>
                <a:cubicBezTo>
                  <a:pt x="544416" y="1161359"/>
                  <a:pt x="558529" y="1175471"/>
                  <a:pt x="558529" y="1192882"/>
                </a:cubicBezTo>
                <a:cubicBezTo>
                  <a:pt x="558529" y="1210290"/>
                  <a:pt x="544416" y="1224403"/>
                  <a:pt x="527007" y="1224403"/>
                </a:cubicBezTo>
                <a:cubicBezTo>
                  <a:pt x="509596" y="1224403"/>
                  <a:pt x="495484" y="1210290"/>
                  <a:pt x="495484" y="1192882"/>
                </a:cubicBezTo>
                <a:cubicBezTo>
                  <a:pt x="495484" y="1175471"/>
                  <a:pt x="509596" y="1161359"/>
                  <a:pt x="527007" y="1161359"/>
                </a:cubicBezTo>
                <a:close/>
                <a:moveTo>
                  <a:pt x="401439" y="1161359"/>
                </a:moveTo>
                <a:cubicBezTo>
                  <a:pt x="418850" y="1161359"/>
                  <a:pt x="432962" y="1175471"/>
                  <a:pt x="432962" y="1192882"/>
                </a:cubicBezTo>
                <a:cubicBezTo>
                  <a:pt x="432962" y="1210290"/>
                  <a:pt x="418850" y="1224403"/>
                  <a:pt x="401439" y="1224403"/>
                </a:cubicBezTo>
                <a:cubicBezTo>
                  <a:pt x="384030" y="1224403"/>
                  <a:pt x="369917" y="1210290"/>
                  <a:pt x="369917" y="1192882"/>
                </a:cubicBezTo>
                <a:cubicBezTo>
                  <a:pt x="369917" y="1175471"/>
                  <a:pt x="384030" y="1161359"/>
                  <a:pt x="401439" y="1161359"/>
                </a:cubicBezTo>
                <a:close/>
                <a:moveTo>
                  <a:pt x="282673" y="1161359"/>
                </a:moveTo>
                <a:cubicBezTo>
                  <a:pt x="300082" y="1161359"/>
                  <a:pt x="314196" y="1175471"/>
                  <a:pt x="314196" y="1192882"/>
                </a:cubicBezTo>
                <a:cubicBezTo>
                  <a:pt x="314196" y="1210290"/>
                  <a:pt x="300082" y="1224403"/>
                  <a:pt x="282673" y="1224403"/>
                </a:cubicBezTo>
                <a:cubicBezTo>
                  <a:pt x="265263" y="1224403"/>
                  <a:pt x="251150" y="1210290"/>
                  <a:pt x="251150" y="1192882"/>
                </a:cubicBezTo>
                <a:cubicBezTo>
                  <a:pt x="251150" y="1175471"/>
                  <a:pt x="265263" y="1161359"/>
                  <a:pt x="282673" y="1161359"/>
                </a:cubicBezTo>
                <a:close/>
                <a:moveTo>
                  <a:pt x="150289" y="1161359"/>
                </a:moveTo>
                <a:cubicBezTo>
                  <a:pt x="167699" y="1161359"/>
                  <a:pt x="181812" y="1175471"/>
                  <a:pt x="181812" y="1192882"/>
                </a:cubicBezTo>
                <a:cubicBezTo>
                  <a:pt x="181812" y="1210290"/>
                  <a:pt x="167699" y="1224403"/>
                  <a:pt x="150289" y="1224403"/>
                </a:cubicBezTo>
                <a:cubicBezTo>
                  <a:pt x="132880" y="1224403"/>
                  <a:pt x="118766" y="1210290"/>
                  <a:pt x="118766" y="1192882"/>
                </a:cubicBezTo>
                <a:cubicBezTo>
                  <a:pt x="118766" y="1175471"/>
                  <a:pt x="132880" y="1161359"/>
                  <a:pt x="150289" y="1161359"/>
                </a:cubicBezTo>
                <a:close/>
                <a:moveTo>
                  <a:pt x="31523" y="1161359"/>
                </a:moveTo>
                <a:cubicBezTo>
                  <a:pt x="48932" y="1161359"/>
                  <a:pt x="63045" y="1175471"/>
                  <a:pt x="63045" y="1192882"/>
                </a:cubicBezTo>
                <a:cubicBezTo>
                  <a:pt x="63045" y="1210290"/>
                  <a:pt x="48932" y="1224403"/>
                  <a:pt x="31523" y="1224403"/>
                </a:cubicBezTo>
                <a:cubicBezTo>
                  <a:pt x="14112" y="1224403"/>
                  <a:pt x="0" y="1210290"/>
                  <a:pt x="0" y="1192882"/>
                </a:cubicBezTo>
                <a:cubicBezTo>
                  <a:pt x="0" y="1175471"/>
                  <a:pt x="14112" y="1161359"/>
                  <a:pt x="31523" y="1161359"/>
                </a:cubicBezTo>
                <a:close/>
                <a:moveTo>
                  <a:pt x="1878794" y="1044254"/>
                </a:moveTo>
                <a:cubicBezTo>
                  <a:pt x="1896205" y="1044254"/>
                  <a:pt x="1910317" y="1058367"/>
                  <a:pt x="1910317" y="1075777"/>
                </a:cubicBezTo>
                <a:cubicBezTo>
                  <a:pt x="1910317" y="1093186"/>
                  <a:pt x="1896205" y="1107299"/>
                  <a:pt x="1878794" y="1107299"/>
                </a:cubicBezTo>
                <a:cubicBezTo>
                  <a:pt x="1861385" y="1107299"/>
                  <a:pt x="1847272" y="1093186"/>
                  <a:pt x="1847272" y="1075777"/>
                </a:cubicBezTo>
                <a:cubicBezTo>
                  <a:pt x="1847272" y="1058367"/>
                  <a:pt x="1861385" y="1044254"/>
                  <a:pt x="1878794" y="1044254"/>
                </a:cubicBezTo>
                <a:close/>
                <a:moveTo>
                  <a:pt x="1760028" y="1044254"/>
                </a:moveTo>
                <a:cubicBezTo>
                  <a:pt x="1777437" y="1044254"/>
                  <a:pt x="1791551" y="1058367"/>
                  <a:pt x="1791551" y="1075777"/>
                </a:cubicBezTo>
                <a:cubicBezTo>
                  <a:pt x="1791551" y="1093186"/>
                  <a:pt x="1777437" y="1107299"/>
                  <a:pt x="1760028" y="1107299"/>
                </a:cubicBezTo>
                <a:cubicBezTo>
                  <a:pt x="1742618" y="1107299"/>
                  <a:pt x="1728505" y="1093186"/>
                  <a:pt x="1728505" y="1075777"/>
                </a:cubicBezTo>
                <a:cubicBezTo>
                  <a:pt x="1728505" y="1058367"/>
                  <a:pt x="1742618" y="1044254"/>
                  <a:pt x="1760028" y="1044254"/>
                </a:cubicBezTo>
                <a:close/>
                <a:moveTo>
                  <a:pt x="1627644" y="1044254"/>
                </a:moveTo>
                <a:cubicBezTo>
                  <a:pt x="1645054" y="1044254"/>
                  <a:pt x="1659167" y="1058367"/>
                  <a:pt x="1659167" y="1075777"/>
                </a:cubicBezTo>
                <a:cubicBezTo>
                  <a:pt x="1659167" y="1093186"/>
                  <a:pt x="1645054" y="1107299"/>
                  <a:pt x="1627644" y="1107299"/>
                </a:cubicBezTo>
                <a:cubicBezTo>
                  <a:pt x="1610235" y="1107299"/>
                  <a:pt x="1596121" y="1093186"/>
                  <a:pt x="1596121" y="1075777"/>
                </a:cubicBezTo>
                <a:cubicBezTo>
                  <a:pt x="1596121" y="1058367"/>
                  <a:pt x="1610235" y="1044254"/>
                  <a:pt x="1627644" y="1044254"/>
                </a:cubicBezTo>
                <a:close/>
                <a:moveTo>
                  <a:pt x="1508878" y="1044254"/>
                </a:moveTo>
                <a:cubicBezTo>
                  <a:pt x="1526287" y="1044254"/>
                  <a:pt x="1540400" y="1058367"/>
                  <a:pt x="1540400" y="1075777"/>
                </a:cubicBezTo>
                <a:cubicBezTo>
                  <a:pt x="1540400" y="1093186"/>
                  <a:pt x="1526287" y="1107299"/>
                  <a:pt x="1508878" y="1107299"/>
                </a:cubicBezTo>
                <a:cubicBezTo>
                  <a:pt x="1491467" y="1107299"/>
                  <a:pt x="1477355" y="1093186"/>
                  <a:pt x="1477355" y="1075777"/>
                </a:cubicBezTo>
                <a:cubicBezTo>
                  <a:pt x="1477355" y="1058367"/>
                  <a:pt x="1491467" y="1044254"/>
                  <a:pt x="1508878" y="1044254"/>
                </a:cubicBezTo>
                <a:close/>
                <a:moveTo>
                  <a:pt x="1383310" y="1044254"/>
                </a:moveTo>
                <a:cubicBezTo>
                  <a:pt x="1400721" y="1044254"/>
                  <a:pt x="1414833" y="1058367"/>
                  <a:pt x="1414833" y="1075777"/>
                </a:cubicBezTo>
                <a:cubicBezTo>
                  <a:pt x="1414833" y="1093186"/>
                  <a:pt x="1400721" y="1107299"/>
                  <a:pt x="1383310" y="1107299"/>
                </a:cubicBezTo>
                <a:cubicBezTo>
                  <a:pt x="1365901" y="1107299"/>
                  <a:pt x="1351788" y="1093186"/>
                  <a:pt x="1351788" y="1075777"/>
                </a:cubicBezTo>
                <a:cubicBezTo>
                  <a:pt x="1351788" y="1058367"/>
                  <a:pt x="1365901" y="1044254"/>
                  <a:pt x="1383310" y="1044254"/>
                </a:cubicBezTo>
                <a:close/>
                <a:moveTo>
                  <a:pt x="1264544" y="1044254"/>
                </a:moveTo>
                <a:cubicBezTo>
                  <a:pt x="1281953" y="1044254"/>
                  <a:pt x="1296067" y="1058367"/>
                  <a:pt x="1296067" y="1075777"/>
                </a:cubicBezTo>
                <a:cubicBezTo>
                  <a:pt x="1296067" y="1093186"/>
                  <a:pt x="1281953" y="1107299"/>
                  <a:pt x="1264544" y="1107299"/>
                </a:cubicBezTo>
                <a:cubicBezTo>
                  <a:pt x="1247134" y="1107299"/>
                  <a:pt x="1233021" y="1093186"/>
                  <a:pt x="1233021" y="1075777"/>
                </a:cubicBezTo>
                <a:cubicBezTo>
                  <a:pt x="1233021" y="1058367"/>
                  <a:pt x="1247134" y="1044254"/>
                  <a:pt x="1264544" y="1044254"/>
                </a:cubicBezTo>
                <a:close/>
                <a:moveTo>
                  <a:pt x="1132160" y="1044254"/>
                </a:moveTo>
                <a:cubicBezTo>
                  <a:pt x="1149570" y="1044254"/>
                  <a:pt x="1163683" y="1058367"/>
                  <a:pt x="1163683" y="1075777"/>
                </a:cubicBezTo>
                <a:cubicBezTo>
                  <a:pt x="1163683" y="1093186"/>
                  <a:pt x="1149570" y="1107299"/>
                  <a:pt x="1132160" y="1107299"/>
                </a:cubicBezTo>
                <a:cubicBezTo>
                  <a:pt x="1114751" y="1107299"/>
                  <a:pt x="1100637" y="1093186"/>
                  <a:pt x="1100637" y="1075777"/>
                </a:cubicBezTo>
                <a:cubicBezTo>
                  <a:pt x="1100637" y="1058367"/>
                  <a:pt x="1114751" y="1044254"/>
                  <a:pt x="1132160" y="1044254"/>
                </a:cubicBezTo>
                <a:close/>
                <a:moveTo>
                  <a:pt x="1013394" y="1044254"/>
                </a:moveTo>
                <a:cubicBezTo>
                  <a:pt x="1030803" y="1044254"/>
                  <a:pt x="1044916" y="1058367"/>
                  <a:pt x="1044916" y="1075777"/>
                </a:cubicBezTo>
                <a:cubicBezTo>
                  <a:pt x="1044916" y="1093186"/>
                  <a:pt x="1030803" y="1107299"/>
                  <a:pt x="1013394" y="1107299"/>
                </a:cubicBezTo>
                <a:cubicBezTo>
                  <a:pt x="995983" y="1107299"/>
                  <a:pt x="981871" y="1093186"/>
                  <a:pt x="981871" y="1075777"/>
                </a:cubicBezTo>
                <a:cubicBezTo>
                  <a:pt x="981871" y="1058367"/>
                  <a:pt x="995983" y="1044254"/>
                  <a:pt x="1013394" y="1044254"/>
                </a:cubicBezTo>
                <a:close/>
                <a:moveTo>
                  <a:pt x="896923" y="1044254"/>
                </a:moveTo>
                <a:cubicBezTo>
                  <a:pt x="914334" y="1044254"/>
                  <a:pt x="928446" y="1058367"/>
                  <a:pt x="928446" y="1075777"/>
                </a:cubicBezTo>
                <a:cubicBezTo>
                  <a:pt x="928446" y="1093186"/>
                  <a:pt x="914334" y="1107299"/>
                  <a:pt x="896923" y="1107299"/>
                </a:cubicBezTo>
                <a:cubicBezTo>
                  <a:pt x="879514" y="1107299"/>
                  <a:pt x="865400" y="1093186"/>
                  <a:pt x="865400" y="1075777"/>
                </a:cubicBezTo>
                <a:cubicBezTo>
                  <a:pt x="865400" y="1058367"/>
                  <a:pt x="879514" y="1044254"/>
                  <a:pt x="896923" y="1044254"/>
                </a:cubicBezTo>
                <a:close/>
                <a:moveTo>
                  <a:pt x="778157" y="1044254"/>
                </a:moveTo>
                <a:cubicBezTo>
                  <a:pt x="795566" y="1044254"/>
                  <a:pt x="809680" y="1058367"/>
                  <a:pt x="809680" y="1075777"/>
                </a:cubicBezTo>
                <a:cubicBezTo>
                  <a:pt x="809680" y="1093186"/>
                  <a:pt x="795566" y="1107299"/>
                  <a:pt x="778157" y="1107299"/>
                </a:cubicBezTo>
                <a:cubicBezTo>
                  <a:pt x="760747" y="1107299"/>
                  <a:pt x="746634" y="1093186"/>
                  <a:pt x="746634" y="1075777"/>
                </a:cubicBezTo>
                <a:cubicBezTo>
                  <a:pt x="746634" y="1058367"/>
                  <a:pt x="760747" y="1044254"/>
                  <a:pt x="778157" y="1044254"/>
                </a:cubicBezTo>
                <a:close/>
                <a:moveTo>
                  <a:pt x="645773" y="1044254"/>
                </a:moveTo>
                <a:cubicBezTo>
                  <a:pt x="663183" y="1044254"/>
                  <a:pt x="677296" y="1058367"/>
                  <a:pt x="677296" y="1075777"/>
                </a:cubicBezTo>
                <a:cubicBezTo>
                  <a:pt x="677296" y="1093186"/>
                  <a:pt x="663183" y="1107299"/>
                  <a:pt x="645773" y="1107299"/>
                </a:cubicBezTo>
                <a:cubicBezTo>
                  <a:pt x="628364" y="1107299"/>
                  <a:pt x="614250" y="1093186"/>
                  <a:pt x="614250" y="1075777"/>
                </a:cubicBezTo>
                <a:cubicBezTo>
                  <a:pt x="614250" y="1058367"/>
                  <a:pt x="628364" y="1044254"/>
                  <a:pt x="645773" y="1044254"/>
                </a:cubicBezTo>
                <a:close/>
                <a:moveTo>
                  <a:pt x="527007" y="1044254"/>
                </a:moveTo>
                <a:cubicBezTo>
                  <a:pt x="544416" y="1044254"/>
                  <a:pt x="558529" y="1058367"/>
                  <a:pt x="558529" y="1075777"/>
                </a:cubicBezTo>
                <a:cubicBezTo>
                  <a:pt x="558529" y="1093186"/>
                  <a:pt x="544416" y="1107299"/>
                  <a:pt x="527007" y="1107299"/>
                </a:cubicBezTo>
                <a:cubicBezTo>
                  <a:pt x="509596" y="1107299"/>
                  <a:pt x="495484" y="1093186"/>
                  <a:pt x="495484" y="1075777"/>
                </a:cubicBezTo>
                <a:cubicBezTo>
                  <a:pt x="495484" y="1058367"/>
                  <a:pt x="509596" y="1044254"/>
                  <a:pt x="527007" y="1044254"/>
                </a:cubicBezTo>
                <a:close/>
                <a:moveTo>
                  <a:pt x="401439" y="1044254"/>
                </a:moveTo>
                <a:cubicBezTo>
                  <a:pt x="418850" y="1044254"/>
                  <a:pt x="432962" y="1058367"/>
                  <a:pt x="432962" y="1075777"/>
                </a:cubicBezTo>
                <a:cubicBezTo>
                  <a:pt x="432962" y="1093186"/>
                  <a:pt x="418850" y="1107299"/>
                  <a:pt x="401439" y="1107299"/>
                </a:cubicBezTo>
                <a:cubicBezTo>
                  <a:pt x="384030" y="1107299"/>
                  <a:pt x="369917" y="1093186"/>
                  <a:pt x="369917" y="1075777"/>
                </a:cubicBezTo>
                <a:cubicBezTo>
                  <a:pt x="369917" y="1058367"/>
                  <a:pt x="384030" y="1044254"/>
                  <a:pt x="401439" y="1044254"/>
                </a:cubicBezTo>
                <a:close/>
                <a:moveTo>
                  <a:pt x="282673" y="1044254"/>
                </a:moveTo>
                <a:cubicBezTo>
                  <a:pt x="300082" y="1044254"/>
                  <a:pt x="314196" y="1058367"/>
                  <a:pt x="314196" y="1075777"/>
                </a:cubicBezTo>
                <a:cubicBezTo>
                  <a:pt x="314196" y="1093186"/>
                  <a:pt x="300082" y="1107299"/>
                  <a:pt x="282673" y="1107299"/>
                </a:cubicBezTo>
                <a:cubicBezTo>
                  <a:pt x="265263" y="1107299"/>
                  <a:pt x="251150" y="1093186"/>
                  <a:pt x="251150" y="1075777"/>
                </a:cubicBezTo>
                <a:cubicBezTo>
                  <a:pt x="251150" y="1058367"/>
                  <a:pt x="265263" y="1044254"/>
                  <a:pt x="282673" y="1044254"/>
                </a:cubicBezTo>
                <a:close/>
                <a:moveTo>
                  <a:pt x="150289" y="1044254"/>
                </a:moveTo>
                <a:cubicBezTo>
                  <a:pt x="167699" y="1044254"/>
                  <a:pt x="181812" y="1058367"/>
                  <a:pt x="181812" y="1075777"/>
                </a:cubicBezTo>
                <a:cubicBezTo>
                  <a:pt x="181812" y="1093186"/>
                  <a:pt x="167699" y="1107299"/>
                  <a:pt x="150289" y="1107299"/>
                </a:cubicBezTo>
                <a:cubicBezTo>
                  <a:pt x="132880" y="1107299"/>
                  <a:pt x="118766" y="1093186"/>
                  <a:pt x="118766" y="1075777"/>
                </a:cubicBezTo>
                <a:cubicBezTo>
                  <a:pt x="118766" y="1058367"/>
                  <a:pt x="132880" y="1044254"/>
                  <a:pt x="150289" y="1044254"/>
                </a:cubicBezTo>
                <a:close/>
                <a:moveTo>
                  <a:pt x="31523" y="1044254"/>
                </a:moveTo>
                <a:cubicBezTo>
                  <a:pt x="48932" y="1044254"/>
                  <a:pt x="63045" y="1058367"/>
                  <a:pt x="63045" y="1075777"/>
                </a:cubicBezTo>
                <a:cubicBezTo>
                  <a:pt x="63045" y="1093186"/>
                  <a:pt x="48932" y="1107299"/>
                  <a:pt x="31523" y="1107299"/>
                </a:cubicBezTo>
                <a:cubicBezTo>
                  <a:pt x="14112" y="1107299"/>
                  <a:pt x="0" y="1093186"/>
                  <a:pt x="0" y="1075777"/>
                </a:cubicBezTo>
                <a:cubicBezTo>
                  <a:pt x="0" y="1058367"/>
                  <a:pt x="14112" y="1044254"/>
                  <a:pt x="31523" y="1044254"/>
                </a:cubicBezTo>
                <a:close/>
                <a:moveTo>
                  <a:pt x="1878794" y="936835"/>
                </a:moveTo>
                <a:cubicBezTo>
                  <a:pt x="1896205" y="936835"/>
                  <a:pt x="1910317" y="950947"/>
                  <a:pt x="1910317" y="968356"/>
                </a:cubicBezTo>
                <a:cubicBezTo>
                  <a:pt x="1910317" y="985767"/>
                  <a:pt x="1896205" y="999879"/>
                  <a:pt x="1878794" y="999879"/>
                </a:cubicBezTo>
                <a:cubicBezTo>
                  <a:pt x="1861385" y="999879"/>
                  <a:pt x="1847272" y="985767"/>
                  <a:pt x="1847272" y="968356"/>
                </a:cubicBezTo>
                <a:cubicBezTo>
                  <a:pt x="1847272" y="950947"/>
                  <a:pt x="1861385" y="936835"/>
                  <a:pt x="1878794" y="936835"/>
                </a:cubicBezTo>
                <a:close/>
                <a:moveTo>
                  <a:pt x="1760028" y="936835"/>
                </a:moveTo>
                <a:cubicBezTo>
                  <a:pt x="1777437" y="936835"/>
                  <a:pt x="1791551" y="950947"/>
                  <a:pt x="1791551" y="968356"/>
                </a:cubicBezTo>
                <a:cubicBezTo>
                  <a:pt x="1791551" y="985767"/>
                  <a:pt x="1777437" y="999879"/>
                  <a:pt x="1760028" y="999879"/>
                </a:cubicBezTo>
                <a:cubicBezTo>
                  <a:pt x="1742618" y="999879"/>
                  <a:pt x="1728505" y="985767"/>
                  <a:pt x="1728505" y="968356"/>
                </a:cubicBezTo>
                <a:cubicBezTo>
                  <a:pt x="1728505" y="950947"/>
                  <a:pt x="1742618" y="936835"/>
                  <a:pt x="1760028" y="936835"/>
                </a:cubicBezTo>
                <a:close/>
                <a:moveTo>
                  <a:pt x="1627644" y="936835"/>
                </a:moveTo>
                <a:cubicBezTo>
                  <a:pt x="1645054" y="936835"/>
                  <a:pt x="1659167" y="950947"/>
                  <a:pt x="1659167" y="968356"/>
                </a:cubicBezTo>
                <a:cubicBezTo>
                  <a:pt x="1659167" y="985767"/>
                  <a:pt x="1645054" y="999879"/>
                  <a:pt x="1627644" y="999879"/>
                </a:cubicBezTo>
                <a:cubicBezTo>
                  <a:pt x="1610235" y="999879"/>
                  <a:pt x="1596121" y="985767"/>
                  <a:pt x="1596121" y="968356"/>
                </a:cubicBezTo>
                <a:cubicBezTo>
                  <a:pt x="1596121" y="950947"/>
                  <a:pt x="1610235" y="936835"/>
                  <a:pt x="1627644" y="936835"/>
                </a:cubicBezTo>
                <a:close/>
                <a:moveTo>
                  <a:pt x="1508878" y="936835"/>
                </a:moveTo>
                <a:cubicBezTo>
                  <a:pt x="1526287" y="936835"/>
                  <a:pt x="1540400" y="950947"/>
                  <a:pt x="1540400" y="968356"/>
                </a:cubicBezTo>
                <a:cubicBezTo>
                  <a:pt x="1540400" y="985767"/>
                  <a:pt x="1526287" y="999879"/>
                  <a:pt x="1508878" y="999879"/>
                </a:cubicBezTo>
                <a:cubicBezTo>
                  <a:pt x="1491467" y="999879"/>
                  <a:pt x="1477355" y="985767"/>
                  <a:pt x="1477355" y="968356"/>
                </a:cubicBezTo>
                <a:cubicBezTo>
                  <a:pt x="1477355" y="950947"/>
                  <a:pt x="1491467" y="936835"/>
                  <a:pt x="1508878" y="936835"/>
                </a:cubicBezTo>
                <a:close/>
                <a:moveTo>
                  <a:pt x="1383310" y="936835"/>
                </a:moveTo>
                <a:cubicBezTo>
                  <a:pt x="1400721" y="936835"/>
                  <a:pt x="1414833" y="950947"/>
                  <a:pt x="1414833" y="968356"/>
                </a:cubicBezTo>
                <a:cubicBezTo>
                  <a:pt x="1414833" y="985767"/>
                  <a:pt x="1400721" y="999879"/>
                  <a:pt x="1383310" y="999879"/>
                </a:cubicBezTo>
                <a:cubicBezTo>
                  <a:pt x="1365901" y="999879"/>
                  <a:pt x="1351788" y="985767"/>
                  <a:pt x="1351788" y="968356"/>
                </a:cubicBezTo>
                <a:cubicBezTo>
                  <a:pt x="1351788" y="950947"/>
                  <a:pt x="1365901" y="936835"/>
                  <a:pt x="1383310" y="936835"/>
                </a:cubicBezTo>
                <a:close/>
                <a:moveTo>
                  <a:pt x="1264544" y="936835"/>
                </a:moveTo>
                <a:cubicBezTo>
                  <a:pt x="1281953" y="936835"/>
                  <a:pt x="1296067" y="950947"/>
                  <a:pt x="1296067" y="968356"/>
                </a:cubicBezTo>
                <a:cubicBezTo>
                  <a:pt x="1296067" y="985767"/>
                  <a:pt x="1281953" y="999879"/>
                  <a:pt x="1264544" y="999879"/>
                </a:cubicBezTo>
                <a:cubicBezTo>
                  <a:pt x="1247134" y="999879"/>
                  <a:pt x="1233021" y="985767"/>
                  <a:pt x="1233021" y="968356"/>
                </a:cubicBezTo>
                <a:cubicBezTo>
                  <a:pt x="1233021" y="950947"/>
                  <a:pt x="1247134" y="936835"/>
                  <a:pt x="1264544" y="936835"/>
                </a:cubicBezTo>
                <a:close/>
                <a:moveTo>
                  <a:pt x="1132160" y="936835"/>
                </a:moveTo>
                <a:cubicBezTo>
                  <a:pt x="1149570" y="936835"/>
                  <a:pt x="1163683" y="950947"/>
                  <a:pt x="1163683" y="968356"/>
                </a:cubicBezTo>
                <a:cubicBezTo>
                  <a:pt x="1163683" y="985767"/>
                  <a:pt x="1149570" y="999879"/>
                  <a:pt x="1132160" y="999879"/>
                </a:cubicBezTo>
                <a:cubicBezTo>
                  <a:pt x="1114751" y="999879"/>
                  <a:pt x="1100637" y="985767"/>
                  <a:pt x="1100637" y="968356"/>
                </a:cubicBezTo>
                <a:cubicBezTo>
                  <a:pt x="1100637" y="950947"/>
                  <a:pt x="1114751" y="936835"/>
                  <a:pt x="1132160" y="936835"/>
                </a:cubicBezTo>
                <a:close/>
                <a:moveTo>
                  <a:pt x="1013394" y="936835"/>
                </a:moveTo>
                <a:cubicBezTo>
                  <a:pt x="1030803" y="936835"/>
                  <a:pt x="1044916" y="950947"/>
                  <a:pt x="1044916" y="968356"/>
                </a:cubicBezTo>
                <a:cubicBezTo>
                  <a:pt x="1044916" y="985767"/>
                  <a:pt x="1030803" y="999879"/>
                  <a:pt x="1013394" y="999879"/>
                </a:cubicBezTo>
                <a:cubicBezTo>
                  <a:pt x="995983" y="999879"/>
                  <a:pt x="981871" y="985767"/>
                  <a:pt x="981871" y="968356"/>
                </a:cubicBezTo>
                <a:cubicBezTo>
                  <a:pt x="981871" y="950947"/>
                  <a:pt x="995983" y="936835"/>
                  <a:pt x="1013394" y="936835"/>
                </a:cubicBezTo>
                <a:close/>
                <a:moveTo>
                  <a:pt x="896923" y="936835"/>
                </a:moveTo>
                <a:cubicBezTo>
                  <a:pt x="914334" y="936835"/>
                  <a:pt x="928446" y="950947"/>
                  <a:pt x="928446" y="968356"/>
                </a:cubicBezTo>
                <a:cubicBezTo>
                  <a:pt x="928446" y="985767"/>
                  <a:pt x="914334" y="999879"/>
                  <a:pt x="896923" y="999879"/>
                </a:cubicBezTo>
                <a:cubicBezTo>
                  <a:pt x="879514" y="999879"/>
                  <a:pt x="865400" y="985767"/>
                  <a:pt x="865400" y="968356"/>
                </a:cubicBezTo>
                <a:cubicBezTo>
                  <a:pt x="865400" y="950947"/>
                  <a:pt x="879514" y="936835"/>
                  <a:pt x="896923" y="936835"/>
                </a:cubicBezTo>
                <a:close/>
                <a:moveTo>
                  <a:pt x="778157" y="936835"/>
                </a:moveTo>
                <a:cubicBezTo>
                  <a:pt x="795566" y="936835"/>
                  <a:pt x="809680" y="950947"/>
                  <a:pt x="809680" y="968356"/>
                </a:cubicBezTo>
                <a:cubicBezTo>
                  <a:pt x="809680" y="985767"/>
                  <a:pt x="795566" y="999879"/>
                  <a:pt x="778157" y="999879"/>
                </a:cubicBezTo>
                <a:cubicBezTo>
                  <a:pt x="760747" y="999879"/>
                  <a:pt x="746634" y="985767"/>
                  <a:pt x="746634" y="968356"/>
                </a:cubicBezTo>
                <a:cubicBezTo>
                  <a:pt x="746634" y="950947"/>
                  <a:pt x="760747" y="936835"/>
                  <a:pt x="778157" y="936835"/>
                </a:cubicBezTo>
                <a:close/>
                <a:moveTo>
                  <a:pt x="645773" y="936835"/>
                </a:moveTo>
                <a:cubicBezTo>
                  <a:pt x="663183" y="936835"/>
                  <a:pt x="677296" y="950947"/>
                  <a:pt x="677296" y="968356"/>
                </a:cubicBezTo>
                <a:cubicBezTo>
                  <a:pt x="677296" y="985767"/>
                  <a:pt x="663183" y="999879"/>
                  <a:pt x="645773" y="999879"/>
                </a:cubicBezTo>
                <a:cubicBezTo>
                  <a:pt x="628364" y="999879"/>
                  <a:pt x="614250" y="985767"/>
                  <a:pt x="614250" y="968356"/>
                </a:cubicBezTo>
                <a:cubicBezTo>
                  <a:pt x="614250" y="950947"/>
                  <a:pt x="628364" y="936835"/>
                  <a:pt x="645773" y="936835"/>
                </a:cubicBezTo>
                <a:close/>
                <a:moveTo>
                  <a:pt x="527007" y="936835"/>
                </a:moveTo>
                <a:cubicBezTo>
                  <a:pt x="544416" y="936835"/>
                  <a:pt x="558529" y="950947"/>
                  <a:pt x="558529" y="968356"/>
                </a:cubicBezTo>
                <a:cubicBezTo>
                  <a:pt x="558529" y="985767"/>
                  <a:pt x="544416" y="999879"/>
                  <a:pt x="527007" y="999879"/>
                </a:cubicBezTo>
                <a:cubicBezTo>
                  <a:pt x="509596" y="999879"/>
                  <a:pt x="495484" y="985767"/>
                  <a:pt x="495484" y="968356"/>
                </a:cubicBezTo>
                <a:cubicBezTo>
                  <a:pt x="495484" y="950947"/>
                  <a:pt x="509596" y="936835"/>
                  <a:pt x="527007" y="936835"/>
                </a:cubicBezTo>
                <a:close/>
                <a:moveTo>
                  <a:pt x="401439" y="936835"/>
                </a:moveTo>
                <a:cubicBezTo>
                  <a:pt x="418850" y="936835"/>
                  <a:pt x="432962" y="950947"/>
                  <a:pt x="432962" y="968356"/>
                </a:cubicBezTo>
                <a:cubicBezTo>
                  <a:pt x="432962" y="985767"/>
                  <a:pt x="418850" y="999879"/>
                  <a:pt x="401439" y="999879"/>
                </a:cubicBezTo>
                <a:cubicBezTo>
                  <a:pt x="384030" y="999879"/>
                  <a:pt x="369917" y="985767"/>
                  <a:pt x="369917" y="968356"/>
                </a:cubicBezTo>
                <a:cubicBezTo>
                  <a:pt x="369917" y="950947"/>
                  <a:pt x="384030" y="936835"/>
                  <a:pt x="401439" y="936835"/>
                </a:cubicBezTo>
                <a:close/>
                <a:moveTo>
                  <a:pt x="282673" y="936835"/>
                </a:moveTo>
                <a:cubicBezTo>
                  <a:pt x="300082" y="936835"/>
                  <a:pt x="314196" y="950947"/>
                  <a:pt x="314196" y="968356"/>
                </a:cubicBezTo>
                <a:cubicBezTo>
                  <a:pt x="314196" y="985767"/>
                  <a:pt x="300082" y="999879"/>
                  <a:pt x="282673" y="999879"/>
                </a:cubicBezTo>
                <a:cubicBezTo>
                  <a:pt x="265263" y="999879"/>
                  <a:pt x="251150" y="985767"/>
                  <a:pt x="251150" y="968356"/>
                </a:cubicBezTo>
                <a:cubicBezTo>
                  <a:pt x="251150" y="950947"/>
                  <a:pt x="265263" y="936835"/>
                  <a:pt x="282673" y="936835"/>
                </a:cubicBezTo>
                <a:close/>
                <a:moveTo>
                  <a:pt x="150289" y="936835"/>
                </a:moveTo>
                <a:cubicBezTo>
                  <a:pt x="167699" y="936835"/>
                  <a:pt x="181812" y="950947"/>
                  <a:pt x="181812" y="968356"/>
                </a:cubicBezTo>
                <a:cubicBezTo>
                  <a:pt x="181812" y="985767"/>
                  <a:pt x="167699" y="999879"/>
                  <a:pt x="150289" y="999879"/>
                </a:cubicBezTo>
                <a:cubicBezTo>
                  <a:pt x="132880" y="999879"/>
                  <a:pt x="118766" y="985767"/>
                  <a:pt x="118766" y="968356"/>
                </a:cubicBezTo>
                <a:cubicBezTo>
                  <a:pt x="118766" y="950947"/>
                  <a:pt x="132880" y="936835"/>
                  <a:pt x="150289" y="936835"/>
                </a:cubicBezTo>
                <a:close/>
                <a:moveTo>
                  <a:pt x="31523" y="936835"/>
                </a:moveTo>
                <a:cubicBezTo>
                  <a:pt x="48932" y="936835"/>
                  <a:pt x="63045" y="950947"/>
                  <a:pt x="63045" y="968356"/>
                </a:cubicBezTo>
                <a:cubicBezTo>
                  <a:pt x="63045" y="985767"/>
                  <a:pt x="48932" y="999879"/>
                  <a:pt x="31523" y="999879"/>
                </a:cubicBezTo>
                <a:cubicBezTo>
                  <a:pt x="14112" y="999879"/>
                  <a:pt x="0" y="985767"/>
                  <a:pt x="0" y="968356"/>
                </a:cubicBezTo>
                <a:cubicBezTo>
                  <a:pt x="0" y="950947"/>
                  <a:pt x="14112" y="936835"/>
                  <a:pt x="31523" y="936835"/>
                </a:cubicBezTo>
                <a:close/>
                <a:moveTo>
                  <a:pt x="1878794" y="819731"/>
                </a:moveTo>
                <a:cubicBezTo>
                  <a:pt x="1896205" y="819731"/>
                  <a:pt x="1910317" y="833844"/>
                  <a:pt x="1910317" y="851254"/>
                </a:cubicBezTo>
                <a:cubicBezTo>
                  <a:pt x="1910317" y="868663"/>
                  <a:pt x="1896205" y="882775"/>
                  <a:pt x="1878794" y="882775"/>
                </a:cubicBezTo>
                <a:cubicBezTo>
                  <a:pt x="1861385" y="882775"/>
                  <a:pt x="1847272" y="868663"/>
                  <a:pt x="1847272" y="851254"/>
                </a:cubicBezTo>
                <a:cubicBezTo>
                  <a:pt x="1847272" y="833844"/>
                  <a:pt x="1861385" y="819731"/>
                  <a:pt x="1878794" y="819731"/>
                </a:cubicBezTo>
                <a:close/>
                <a:moveTo>
                  <a:pt x="1760028" y="819731"/>
                </a:moveTo>
                <a:cubicBezTo>
                  <a:pt x="1777437" y="819731"/>
                  <a:pt x="1791551" y="833844"/>
                  <a:pt x="1791551" y="851254"/>
                </a:cubicBezTo>
                <a:cubicBezTo>
                  <a:pt x="1791551" y="868663"/>
                  <a:pt x="1777437" y="882775"/>
                  <a:pt x="1760028" y="882775"/>
                </a:cubicBezTo>
                <a:cubicBezTo>
                  <a:pt x="1742618" y="882775"/>
                  <a:pt x="1728505" y="868663"/>
                  <a:pt x="1728505" y="851254"/>
                </a:cubicBezTo>
                <a:cubicBezTo>
                  <a:pt x="1728505" y="833844"/>
                  <a:pt x="1742618" y="819731"/>
                  <a:pt x="1760028" y="819731"/>
                </a:cubicBezTo>
                <a:close/>
                <a:moveTo>
                  <a:pt x="1627644" y="819731"/>
                </a:moveTo>
                <a:cubicBezTo>
                  <a:pt x="1645054" y="819731"/>
                  <a:pt x="1659167" y="833844"/>
                  <a:pt x="1659167" y="851254"/>
                </a:cubicBezTo>
                <a:cubicBezTo>
                  <a:pt x="1659167" y="868663"/>
                  <a:pt x="1645054" y="882775"/>
                  <a:pt x="1627644" y="882775"/>
                </a:cubicBezTo>
                <a:cubicBezTo>
                  <a:pt x="1610235" y="882775"/>
                  <a:pt x="1596121" y="868663"/>
                  <a:pt x="1596121" y="851254"/>
                </a:cubicBezTo>
                <a:cubicBezTo>
                  <a:pt x="1596121" y="833844"/>
                  <a:pt x="1610235" y="819731"/>
                  <a:pt x="1627644" y="819731"/>
                </a:cubicBezTo>
                <a:close/>
                <a:moveTo>
                  <a:pt x="1508878" y="819731"/>
                </a:moveTo>
                <a:cubicBezTo>
                  <a:pt x="1526287" y="819731"/>
                  <a:pt x="1540400" y="833844"/>
                  <a:pt x="1540400" y="851254"/>
                </a:cubicBezTo>
                <a:cubicBezTo>
                  <a:pt x="1540400" y="868663"/>
                  <a:pt x="1526287" y="882775"/>
                  <a:pt x="1508878" y="882775"/>
                </a:cubicBezTo>
                <a:cubicBezTo>
                  <a:pt x="1491467" y="882775"/>
                  <a:pt x="1477355" y="868663"/>
                  <a:pt x="1477355" y="851254"/>
                </a:cubicBezTo>
                <a:cubicBezTo>
                  <a:pt x="1477355" y="833844"/>
                  <a:pt x="1491467" y="819731"/>
                  <a:pt x="1508878" y="819731"/>
                </a:cubicBezTo>
                <a:close/>
                <a:moveTo>
                  <a:pt x="1383310" y="819731"/>
                </a:moveTo>
                <a:cubicBezTo>
                  <a:pt x="1400721" y="819731"/>
                  <a:pt x="1414833" y="833844"/>
                  <a:pt x="1414833" y="851254"/>
                </a:cubicBezTo>
                <a:cubicBezTo>
                  <a:pt x="1414833" y="868663"/>
                  <a:pt x="1400721" y="882775"/>
                  <a:pt x="1383310" y="882775"/>
                </a:cubicBezTo>
                <a:cubicBezTo>
                  <a:pt x="1365901" y="882775"/>
                  <a:pt x="1351788" y="868663"/>
                  <a:pt x="1351788" y="851254"/>
                </a:cubicBezTo>
                <a:cubicBezTo>
                  <a:pt x="1351788" y="833844"/>
                  <a:pt x="1365901" y="819731"/>
                  <a:pt x="1383310" y="819731"/>
                </a:cubicBezTo>
                <a:close/>
                <a:moveTo>
                  <a:pt x="1264544" y="819731"/>
                </a:moveTo>
                <a:cubicBezTo>
                  <a:pt x="1281953" y="819731"/>
                  <a:pt x="1296067" y="833844"/>
                  <a:pt x="1296067" y="851254"/>
                </a:cubicBezTo>
                <a:cubicBezTo>
                  <a:pt x="1296067" y="868663"/>
                  <a:pt x="1281953" y="882775"/>
                  <a:pt x="1264544" y="882775"/>
                </a:cubicBezTo>
                <a:cubicBezTo>
                  <a:pt x="1247134" y="882775"/>
                  <a:pt x="1233021" y="868663"/>
                  <a:pt x="1233021" y="851254"/>
                </a:cubicBezTo>
                <a:cubicBezTo>
                  <a:pt x="1233021" y="833844"/>
                  <a:pt x="1247134" y="819731"/>
                  <a:pt x="1264544" y="819731"/>
                </a:cubicBezTo>
                <a:close/>
                <a:moveTo>
                  <a:pt x="1132160" y="819731"/>
                </a:moveTo>
                <a:cubicBezTo>
                  <a:pt x="1149570" y="819731"/>
                  <a:pt x="1163683" y="833844"/>
                  <a:pt x="1163683" y="851254"/>
                </a:cubicBezTo>
                <a:cubicBezTo>
                  <a:pt x="1163683" y="868663"/>
                  <a:pt x="1149570" y="882775"/>
                  <a:pt x="1132160" y="882775"/>
                </a:cubicBezTo>
                <a:cubicBezTo>
                  <a:pt x="1114751" y="882775"/>
                  <a:pt x="1100637" y="868663"/>
                  <a:pt x="1100637" y="851254"/>
                </a:cubicBezTo>
                <a:cubicBezTo>
                  <a:pt x="1100637" y="833844"/>
                  <a:pt x="1114751" y="819731"/>
                  <a:pt x="1132160" y="819731"/>
                </a:cubicBezTo>
                <a:close/>
                <a:moveTo>
                  <a:pt x="1013394" y="819731"/>
                </a:moveTo>
                <a:cubicBezTo>
                  <a:pt x="1030803" y="819731"/>
                  <a:pt x="1044916" y="833844"/>
                  <a:pt x="1044916" y="851254"/>
                </a:cubicBezTo>
                <a:cubicBezTo>
                  <a:pt x="1044916" y="868663"/>
                  <a:pt x="1030803" y="882775"/>
                  <a:pt x="1013394" y="882775"/>
                </a:cubicBezTo>
                <a:cubicBezTo>
                  <a:pt x="995983" y="882775"/>
                  <a:pt x="981871" y="868663"/>
                  <a:pt x="981871" y="851254"/>
                </a:cubicBezTo>
                <a:cubicBezTo>
                  <a:pt x="981871" y="833844"/>
                  <a:pt x="995983" y="819731"/>
                  <a:pt x="1013394" y="819731"/>
                </a:cubicBezTo>
                <a:close/>
                <a:moveTo>
                  <a:pt x="896923" y="819731"/>
                </a:moveTo>
                <a:cubicBezTo>
                  <a:pt x="914334" y="819731"/>
                  <a:pt x="928446" y="833844"/>
                  <a:pt x="928446" y="851254"/>
                </a:cubicBezTo>
                <a:cubicBezTo>
                  <a:pt x="928446" y="868663"/>
                  <a:pt x="914334" y="882775"/>
                  <a:pt x="896923" y="882775"/>
                </a:cubicBezTo>
                <a:cubicBezTo>
                  <a:pt x="879514" y="882775"/>
                  <a:pt x="865400" y="868663"/>
                  <a:pt x="865400" y="851254"/>
                </a:cubicBezTo>
                <a:cubicBezTo>
                  <a:pt x="865400" y="833844"/>
                  <a:pt x="879514" y="819731"/>
                  <a:pt x="896923" y="819731"/>
                </a:cubicBezTo>
                <a:close/>
                <a:moveTo>
                  <a:pt x="778157" y="819731"/>
                </a:moveTo>
                <a:cubicBezTo>
                  <a:pt x="795566" y="819731"/>
                  <a:pt x="809680" y="833844"/>
                  <a:pt x="809680" y="851254"/>
                </a:cubicBezTo>
                <a:cubicBezTo>
                  <a:pt x="809680" y="868663"/>
                  <a:pt x="795566" y="882775"/>
                  <a:pt x="778157" y="882775"/>
                </a:cubicBezTo>
                <a:cubicBezTo>
                  <a:pt x="760747" y="882775"/>
                  <a:pt x="746634" y="868663"/>
                  <a:pt x="746634" y="851254"/>
                </a:cubicBezTo>
                <a:cubicBezTo>
                  <a:pt x="746634" y="833844"/>
                  <a:pt x="760747" y="819731"/>
                  <a:pt x="778157" y="819731"/>
                </a:cubicBezTo>
                <a:close/>
                <a:moveTo>
                  <a:pt x="645773" y="819731"/>
                </a:moveTo>
                <a:cubicBezTo>
                  <a:pt x="663183" y="819731"/>
                  <a:pt x="677296" y="833844"/>
                  <a:pt x="677296" y="851254"/>
                </a:cubicBezTo>
                <a:cubicBezTo>
                  <a:pt x="677296" y="868663"/>
                  <a:pt x="663183" y="882775"/>
                  <a:pt x="645773" y="882775"/>
                </a:cubicBezTo>
                <a:cubicBezTo>
                  <a:pt x="628364" y="882775"/>
                  <a:pt x="614250" y="868663"/>
                  <a:pt x="614250" y="851254"/>
                </a:cubicBezTo>
                <a:cubicBezTo>
                  <a:pt x="614250" y="833844"/>
                  <a:pt x="628364" y="819731"/>
                  <a:pt x="645773" y="819731"/>
                </a:cubicBezTo>
                <a:close/>
                <a:moveTo>
                  <a:pt x="527007" y="819731"/>
                </a:moveTo>
                <a:cubicBezTo>
                  <a:pt x="544416" y="819731"/>
                  <a:pt x="558529" y="833844"/>
                  <a:pt x="558529" y="851254"/>
                </a:cubicBezTo>
                <a:cubicBezTo>
                  <a:pt x="558529" y="868663"/>
                  <a:pt x="544416" y="882775"/>
                  <a:pt x="527007" y="882775"/>
                </a:cubicBezTo>
                <a:cubicBezTo>
                  <a:pt x="509596" y="882775"/>
                  <a:pt x="495484" y="868663"/>
                  <a:pt x="495484" y="851254"/>
                </a:cubicBezTo>
                <a:cubicBezTo>
                  <a:pt x="495484" y="833844"/>
                  <a:pt x="509596" y="819731"/>
                  <a:pt x="527007" y="819731"/>
                </a:cubicBezTo>
                <a:close/>
                <a:moveTo>
                  <a:pt x="401439" y="819731"/>
                </a:moveTo>
                <a:cubicBezTo>
                  <a:pt x="418850" y="819731"/>
                  <a:pt x="432962" y="833844"/>
                  <a:pt x="432962" y="851254"/>
                </a:cubicBezTo>
                <a:cubicBezTo>
                  <a:pt x="432962" y="868663"/>
                  <a:pt x="418850" y="882775"/>
                  <a:pt x="401439" y="882775"/>
                </a:cubicBezTo>
                <a:cubicBezTo>
                  <a:pt x="384030" y="882775"/>
                  <a:pt x="369917" y="868663"/>
                  <a:pt x="369917" y="851254"/>
                </a:cubicBezTo>
                <a:cubicBezTo>
                  <a:pt x="369917" y="833844"/>
                  <a:pt x="384030" y="819731"/>
                  <a:pt x="401439" y="819731"/>
                </a:cubicBezTo>
                <a:close/>
                <a:moveTo>
                  <a:pt x="282673" y="819731"/>
                </a:moveTo>
                <a:cubicBezTo>
                  <a:pt x="300082" y="819731"/>
                  <a:pt x="314196" y="833844"/>
                  <a:pt x="314196" y="851254"/>
                </a:cubicBezTo>
                <a:cubicBezTo>
                  <a:pt x="314196" y="868663"/>
                  <a:pt x="300082" y="882775"/>
                  <a:pt x="282673" y="882775"/>
                </a:cubicBezTo>
                <a:cubicBezTo>
                  <a:pt x="265263" y="882775"/>
                  <a:pt x="251150" y="868663"/>
                  <a:pt x="251150" y="851254"/>
                </a:cubicBezTo>
                <a:cubicBezTo>
                  <a:pt x="251150" y="833844"/>
                  <a:pt x="265263" y="819731"/>
                  <a:pt x="282673" y="819731"/>
                </a:cubicBezTo>
                <a:close/>
                <a:moveTo>
                  <a:pt x="150289" y="819731"/>
                </a:moveTo>
                <a:cubicBezTo>
                  <a:pt x="167699" y="819731"/>
                  <a:pt x="181812" y="833844"/>
                  <a:pt x="181812" y="851254"/>
                </a:cubicBezTo>
                <a:cubicBezTo>
                  <a:pt x="181812" y="868663"/>
                  <a:pt x="167699" y="882775"/>
                  <a:pt x="150289" y="882775"/>
                </a:cubicBezTo>
                <a:cubicBezTo>
                  <a:pt x="132880" y="882775"/>
                  <a:pt x="118766" y="868663"/>
                  <a:pt x="118766" y="851254"/>
                </a:cubicBezTo>
                <a:cubicBezTo>
                  <a:pt x="118766" y="833844"/>
                  <a:pt x="132880" y="819731"/>
                  <a:pt x="150289" y="819731"/>
                </a:cubicBezTo>
                <a:close/>
                <a:moveTo>
                  <a:pt x="31523" y="819731"/>
                </a:moveTo>
                <a:cubicBezTo>
                  <a:pt x="48932" y="819731"/>
                  <a:pt x="63045" y="833844"/>
                  <a:pt x="63045" y="851254"/>
                </a:cubicBezTo>
                <a:cubicBezTo>
                  <a:pt x="63045" y="868663"/>
                  <a:pt x="48932" y="882775"/>
                  <a:pt x="31523" y="882775"/>
                </a:cubicBezTo>
                <a:cubicBezTo>
                  <a:pt x="14112" y="882775"/>
                  <a:pt x="0" y="868663"/>
                  <a:pt x="0" y="851254"/>
                </a:cubicBezTo>
                <a:cubicBezTo>
                  <a:pt x="0" y="833844"/>
                  <a:pt x="14112" y="819731"/>
                  <a:pt x="31523" y="819731"/>
                </a:cubicBezTo>
                <a:close/>
                <a:moveTo>
                  <a:pt x="1878794" y="702627"/>
                </a:moveTo>
                <a:cubicBezTo>
                  <a:pt x="1896205" y="702627"/>
                  <a:pt x="1910317" y="716739"/>
                  <a:pt x="1910317" y="734149"/>
                </a:cubicBezTo>
                <a:cubicBezTo>
                  <a:pt x="1910317" y="751558"/>
                  <a:pt x="1896205" y="765671"/>
                  <a:pt x="1878794" y="765671"/>
                </a:cubicBezTo>
                <a:cubicBezTo>
                  <a:pt x="1861385" y="765671"/>
                  <a:pt x="1847272" y="751558"/>
                  <a:pt x="1847272" y="734149"/>
                </a:cubicBezTo>
                <a:cubicBezTo>
                  <a:pt x="1847272" y="716739"/>
                  <a:pt x="1861385" y="702627"/>
                  <a:pt x="1878794" y="702627"/>
                </a:cubicBezTo>
                <a:close/>
                <a:moveTo>
                  <a:pt x="1760028" y="702627"/>
                </a:moveTo>
                <a:cubicBezTo>
                  <a:pt x="1777437" y="702627"/>
                  <a:pt x="1791551" y="716739"/>
                  <a:pt x="1791551" y="734149"/>
                </a:cubicBezTo>
                <a:cubicBezTo>
                  <a:pt x="1791551" y="751558"/>
                  <a:pt x="1777437" y="765671"/>
                  <a:pt x="1760028" y="765671"/>
                </a:cubicBezTo>
                <a:cubicBezTo>
                  <a:pt x="1742618" y="765671"/>
                  <a:pt x="1728505" y="751558"/>
                  <a:pt x="1728505" y="734149"/>
                </a:cubicBezTo>
                <a:cubicBezTo>
                  <a:pt x="1728505" y="716739"/>
                  <a:pt x="1742618" y="702627"/>
                  <a:pt x="1760028" y="702627"/>
                </a:cubicBezTo>
                <a:close/>
                <a:moveTo>
                  <a:pt x="1627644" y="702627"/>
                </a:moveTo>
                <a:cubicBezTo>
                  <a:pt x="1645054" y="702627"/>
                  <a:pt x="1659167" y="716739"/>
                  <a:pt x="1659167" y="734149"/>
                </a:cubicBezTo>
                <a:cubicBezTo>
                  <a:pt x="1659167" y="751558"/>
                  <a:pt x="1645054" y="765671"/>
                  <a:pt x="1627644" y="765671"/>
                </a:cubicBezTo>
                <a:cubicBezTo>
                  <a:pt x="1610235" y="765671"/>
                  <a:pt x="1596121" y="751558"/>
                  <a:pt x="1596121" y="734149"/>
                </a:cubicBezTo>
                <a:cubicBezTo>
                  <a:pt x="1596121" y="716739"/>
                  <a:pt x="1610235" y="702627"/>
                  <a:pt x="1627644" y="702627"/>
                </a:cubicBezTo>
                <a:close/>
                <a:moveTo>
                  <a:pt x="1508878" y="702627"/>
                </a:moveTo>
                <a:cubicBezTo>
                  <a:pt x="1526287" y="702627"/>
                  <a:pt x="1540400" y="716739"/>
                  <a:pt x="1540400" y="734149"/>
                </a:cubicBezTo>
                <a:cubicBezTo>
                  <a:pt x="1540400" y="751558"/>
                  <a:pt x="1526287" y="765671"/>
                  <a:pt x="1508878" y="765671"/>
                </a:cubicBezTo>
                <a:cubicBezTo>
                  <a:pt x="1491467" y="765671"/>
                  <a:pt x="1477355" y="751558"/>
                  <a:pt x="1477355" y="734149"/>
                </a:cubicBezTo>
                <a:cubicBezTo>
                  <a:pt x="1477355" y="716739"/>
                  <a:pt x="1491467" y="702627"/>
                  <a:pt x="1508878" y="702627"/>
                </a:cubicBezTo>
                <a:close/>
                <a:moveTo>
                  <a:pt x="1383310" y="702627"/>
                </a:moveTo>
                <a:cubicBezTo>
                  <a:pt x="1400721" y="702627"/>
                  <a:pt x="1414833" y="716739"/>
                  <a:pt x="1414833" y="734149"/>
                </a:cubicBezTo>
                <a:cubicBezTo>
                  <a:pt x="1414833" y="751558"/>
                  <a:pt x="1400721" y="765671"/>
                  <a:pt x="1383310" y="765671"/>
                </a:cubicBezTo>
                <a:cubicBezTo>
                  <a:pt x="1365901" y="765671"/>
                  <a:pt x="1351788" y="751558"/>
                  <a:pt x="1351788" y="734149"/>
                </a:cubicBezTo>
                <a:cubicBezTo>
                  <a:pt x="1351788" y="716739"/>
                  <a:pt x="1365901" y="702627"/>
                  <a:pt x="1383310" y="702627"/>
                </a:cubicBezTo>
                <a:close/>
                <a:moveTo>
                  <a:pt x="1264544" y="702627"/>
                </a:moveTo>
                <a:cubicBezTo>
                  <a:pt x="1281953" y="702627"/>
                  <a:pt x="1296067" y="716739"/>
                  <a:pt x="1296067" y="734149"/>
                </a:cubicBezTo>
                <a:cubicBezTo>
                  <a:pt x="1296067" y="751558"/>
                  <a:pt x="1281953" y="765671"/>
                  <a:pt x="1264544" y="765671"/>
                </a:cubicBezTo>
                <a:cubicBezTo>
                  <a:pt x="1247134" y="765671"/>
                  <a:pt x="1233021" y="751558"/>
                  <a:pt x="1233021" y="734149"/>
                </a:cubicBezTo>
                <a:cubicBezTo>
                  <a:pt x="1233021" y="716739"/>
                  <a:pt x="1247134" y="702627"/>
                  <a:pt x="1264544" y="702627"/>
                </a:cubicBezTo>
                <a:close/>
                <a:moveTo>
                  <a:pt x="1132160" y="702627"/>
                </a:moveTo>
                <a:cubicBezTo>
                  <a:pt x="1149570" y="702627"/>
                  <a:pt x="1163683" y="716739"/>
                  <a:pt x="1163683" y="734149"/>
                </a:cubicBezTo>
                <a:cubicBezTo>
                  <a:pt x="1163683" y="751558"/>
                  <a:pt x="1149570" y="765671"/>
                  <a:pt x="1132160" y="765671"/>
                </a:cubicBezTo>
                <a:cubicBezTo>
                  <a:pt x="1114751" y="765671"/>
                  <a:pt x="1100637" y="751558"/>
                  <a:pt x="1100637" y="734149"/>
                </a:cubicBezTo>
                <a:cubicBezTo>
                  <a:pt x="1100637" y="716739"/>
                  <a:pt x="1114751" y="702627"/>
                  <a:pt x="1132160" y="702627"/>
                </a:cubicBezTo>
                <a:close/>
                <a:moveTo>
                  <a:pt x="1013394" y="702627"/>
                </a:moveTo>
                <a:cubicBezTo>
                  <a:pt x="1030803" y="702627"/>
                  <a:pt x="1044916" y="716739"/>
                  <a:pt x="1044916" y="734149"/>
                </a:cubicBezTo>
                <a:cubicBezTo>
                  <a:pt x="1044916" y="751558"/>
                  <a:pt x="1030803" y="765671"/>
                  <a:pt x="1013394" y="765671"/>
                </a:cubicBezTo>
                <a:cubicBezTo>
                  <a:pt x="995983" y="765671"/>
                  <a:pt x="981871" y="751558"/>
                  <a:pt x="981871" y="734149"/>
                </a:cubicBezTo>
                <a:cubicBezTo>
                  <a:pt x="981871" y="716739"/>
                  <a:pt x="995983" y="702627"/>
                  <a:pt x="1013394" y="702627"/>
                </a:cubicBezTo>
                <a:close/>
                <a:moveTo>
                  <a:pt x="896923" y="702627"/>
                </a:moveTo>
                <a:cubicBezTo>
                  <a:pt x="914334" y="702627"/>
                  <a:pt x="928446" y="716739"/>
                  <a:pt x="928446" y="734149"/>
                </a:cubicBezTo>
                <a:cubicBezTo>
                  <a:pt x="928446" y="751558"/>
                  <a:pt x="914334" y="765671"/>
                  <a:pt x="896923" y="765671"/>
                </a:cubicBezTo>
                <a:cubicBezTo>
                  <a:pt x="879514" y="765671"/>
                  <a:pt x="865400" y="751558"/>
                  <a:pt x="865400" y="734149"/>
                </a:cubicBezTo>
                <a:cubicBezTo>
                  <a:pt x="865400" y="716739"/>
                  <a:pt x="879514" y="702627"/>
                  <a:pt x="896923" y="702627"/>
                </a:cubicBezTo>
                <a:close/>
                <a:moveTo>
                  <a:pt x="778157" y="702627"/>
                </a:moveTo>
                <a:cubicBezTo>
                  <a:pt x="795566" y="702627"/>
                  <a:pt x="809680" y="716739"/>
                  <a:pt x="809680" y="734149"/>
                </a:cubicBezTo>
                <a:cubicBezTo>
                  <a:pt x="809680" y="751558"/>
                  <a:pt x="795566" y="765671"/>
                  <a:pt x="778157" y="765671"/>
                </a:cubicBezTo>
                <a:cubicBezTo>
                  <a:pt x="760747" y="765671"/>
                  <a:pt x="746634" y="751558"/>
                  <a:pt x="746634" y="734149"/>
                </a:cubicBezTo>
                <a:cubicBezTo>
                  <a:pt x="746634" y="716739"/>
                  <a:pt x="760747" y="702627"/>
                  <a:pt x="778157" y="702627"/>
                </a:cubicBezTo>
                <a:close/>
                <a:moveTo>
                  <a:pt x="645773" y="702627"/>
                </a:moveTo>
                <a:cubicBezTo>
                  <a:pt x="663183" y="702627"/>
                  <a:pt x="677296" y="716739"/>
                  <a:pt x="677296" y="734149"/>
                </a:cubicBezTo>
                <a:cubicBezTo>
                  <a:pt x="677296" y="751558"/>
                  <a:pt x="663183" y="765671"/>
                  <a:pt x="645773" y="765671"/>
                </a:cubicBezTo>
                <a:cubicBezTo>
                  <a:pt x="628364" y="765671"/>
                  <a:pt x="614250" y="751558"/>
                  <a:pt x="614250" y="734149"/>
                </a:cubicBezTo>
                <a:cubicBezTo>
                  <a:pt x="614250" y="716739"/>
                  <a:pt x="628364" y="702627"/>
                  <a:pt x="645773" y="702627"/>
                </a:cubicBezTo>
                <a:close/>
                <a:moveTo>
                  <a:pt x="527007" y="702627"/>
                </a:moveTo>
                <a:cubicBezTo>
                  <a:pt x="544416" y="702627"/>
                  <a:pt x="558529" y="716739"/>
                  <a:pt x="558529" y="734149"/>
                </a:cubicBezTo>
                <a:cubicBezTo>
                  <a:pt x="558529" y="751558"/>
                  <a:pt x="544416" y="765671"/>
                  <a:pt x="527007" y="765671"/>
                </a:cubicBezTo>
                <a:cubicBezTo>
                  <a:pt x="509596" y="765671"/>
                  <a:pt x="495484" y="751558"/>
                  <a:pt x="495484" y="734149"/>
                </a:cubicBezTo>
                <a:cubicBezTo>
                  <a:pt x="495484" y="716739"/>
                  <a:pt x="509596" y="702627"/>
                  <a:pt x="527007" y="702627"/>
                </a:cubicBezTo>
                <a:close/>
                <a:moveTo>
                  <a:pt x="401439" y="702627"/>
                </a:moveTo>
                <a:cubicBezTo>
                  <a:pt x="418850" y="702627"/>
                  <a:pt x="432962" y="716739"/>
                  <a:pt x="432962" y="734149"/>
                </a:cubicBezTo>
                <a:cubicBezTo>
                  <a:pt x="432962" y="751558"/>
                  <a:pt x="418850" y="765671"/>
                  <a:pt x="401439" y="765671"/>
                </a:cubicBezTo>
                <a:cubicBezTo>
                  <a:pt x="384030" y="765671"/>
                  <a:pt x="369917" y="751558"/>
                  <a:pt x="369917" y="734149"/>
                </a:cubicBezTo>
                <a:cubicBezTo>
                  <a:pt x="369917" y="716739"/>
                  <a:pt x="384030" y="702627"/>
                  <a:pt x="401439" y="702627"/>
                </a:cubicBezTo>
                <a:close/>
                <a:moveTo>
                  <a:pt x="282673" y="702627"/>
                </a:moveTo>
                <a:cubicBezTo>
                  <a:pt x="300082" y="702627"/>
                  <a:pt x="314196" y="716739"/>
                  <a:pt x="314196" y="734149"/>
                </a:cubicBezTo>
                <a:cubicBezTo>
                  <a:pt x="314196" y="751558"/>
                  <a:pt x="300082" y="765671"/>
                  <a:pt x="282673" y="765671"/>
                </a:cubicBezTo>
                <a:cubicBezTo>
                  <a:pt x="265263" y="765671"/>
                  <a:pt x="251150" y="751558"/>
                  <a:pt x="251150" y="734149"/>
                </a:cubicBezTo>
                <a:cubicBezTo>
                  <a:pt x="251150" y="716739"/>
                  <a:pt x="265263" y="702627"/>
                  <a:pt x="282673" y="702627"/>
                </a:cubicBezTo>
                <a:close/>
                <a:moveTo>
                  <a:pt x="150289" y="702627"/>
                </a:moveTo>
                <a:cubicBezTo>
                  <a:pt x="167699" y="702627"/>
                  <a:pt x="181812" y="716739"/>
                  <a:pt x="181812" y="734149"/>
                </a:cubicBezTo>
                <a:cubicBezTo>
                  <a:pt x="181812" y="751558"/>
                  <a:pt x="167699" y="765671"/>
                  <a:pt x="150289" y="765671"/>
                </a:cubicBezTo>
                <a:cubicBezTo>
                  <a:pt x="132880" y="765671"/>
                  <a:pt x="118766" y="751558"/>
                  <a:pt x="118766" y="734149"/>
                </a:cubicBezTo>
                <a:cubicBezTo>
                  <a:pt x="118766" y="716739"/>
                  <a:pt x="132880" y="702627"/>
                  <a:pt x="150289" y="702627"/>
                </a:cubicBezTo>
                <a:close/>
                <a:moveTo>
                  <a:pt x="31523" y="702627"/>
                </a:moveTo>
                <a:cubicBezTo>
                  <a:pt x="48932" y="702627"/>
                  <a:pt x="63045" y="716739"/>
                  <a:pt x="63045" y="734149"/>
                </a:cubicBezTo>
                <a:cubicBezTo>
                  <a:pt x="63045" y="751558"/>
                  <a:pt x="48932" y="765671"/>
                  <a:pt x="31523" y="765671"/>
                </a:cubicBezTo>
                <a:cubicBezTo>
                  <a:pt x="14112" y="765671"/>
                  <a:pt x="0" y="751558"/>
                  <a:pt x="0" y="734149"/>
                </a:cubicBezTo>
                <a:cubicBezTo>
                  <a:pt x="0" y="716739"/>
                  <a:pt x="14112" y="702627"/>
                  <a:pt x="31523" y="702627"/>
                </a:cubicBezTo>
                <a:close/>
                <a:moveTo>
                  <a:pt x="1878794" y="585522"/>
                </a:moveTo>
                <a:cubicBezTo>
                  <a:pt x="1896205" y="585522"/>
                  <a:pt x="1910317" y="599635"/>
                  <a:pt x="1910317" y="617045"/>
                </a:cubicBezTo>
                <a:cubicBezTo>
                  <a:pt x="1910317" y="634454"/>
                  <a:pt x="1896205" y="648567"/>
                  <a:pt x="1878794" y="648567"/>
                </a:cubicBezTo>
                <a:cubicBezTo>
                  <a:pt x="1861385" y="648567"/>
                  <a:pt x="1847272" y="634454"/>
                  <a:pt x="1847272" y="617045"/>
                </a:cubicBezTo>
                <a:cubicBezTo>
                  <a:pt x="1847272" y="599635"/>
                  <a:pt x="1861385" y="585522"/>
                  <a:pt x="1878794" y="585522"/>
                </a:cubicBezTo>
                <a:close/>
                <a:moveTo>
                  <a:pt x="1760028" y="585522"/>
                </a:moveTo>
                <a:cubicBezTo>
                  <a:pt x="1777437" y="585522"/>
                  <a:pt x="1791551" y="599635"/>
                  <a:pt x="1791551" y="617045"/>
                </a:cubicBezTo>
                <a:cubicBezTo>
                  <a:pt x="1791551" y="634454"/>
                  <a:pt x="1777437" y="648567"/>
                  <a:pt x="1760028" y="648567"/>
                </a:cubicBezTo>
                <a:cubicBezTo>
                  <a:pt x="1742618" y="648567"/>
                  <a:pt x="1728505" y="634454"/>
                  <a:pt x="1728505" y="617045"/>
                </a:cubicBezTo>
                <a:cubicBezTo>
                  <a:pt x="1728505" y="599635"/>
                  <a:pt x="1742618" y="585522"/>
                  <a:pt x="1760028" y="585522"/>
                </a:cubicBezTo>
                <a:close/>
                <a:moveTo>
                  <a:pt x="1627644" y="585522"/>
                </a:moveTo>
                <a:cubicBezTo>
                  <a:pt x="1645054" y="585522"/>
                  <a:pt x="1659167" y="599635"/>
                  <a:pt x="1659167" y="617045"/>
                </a:cubicBezTo>
                <a:cubicBezTo>
                  <a:pt x="1659167" y="634454"/>
                  <a:pt x="1645054" y="648567"/>
                  <a:pt x="1627644" y="648567"/>
                </a:cubicBezTo>
                <a:cubicBezTo>
                  <a:pt x="1610235" y="648567"/>
                  <a:pt x="1596121" y="634454"/>
                  <a:pt x="1596121" y="617045"/>
                </a:cubicBezTo>
                <a:cubicBezTo>
                  <a:pt x="1596121" y="599635"/>
                  <a:pt x="1610235" y="585522"/>
                  <a:pt x="1627644" y="585522"/>
                </a:cubicBezTo>
                <a:close/>
                <a:moveTo>
                  <a:pt x="1508878" y="585522"/>
                </a:moveTo>
                <a:cubicBezTo>
                  <a:pt x="1526287" y="585522"/>
                  <a:pt x="1540400" y="599635"/>
                  <a:pt x="1540400" y="617045"/>
                </a:cubicBezTo>
                <a:cubicBezTo>
                  <a:pt x="1540400" y="634454"/>
                  <a:pt x="1526287" y="648567"/>
                  <a:pt x="1508878" y="648567"/>
                </a:cubicBezTo>
                <a:cubicBezTo>
                  <a:pt x="1491467" y="648567"/>
                  <a:pt x="1477355" y="634454"/>
                  <a:pt x="1477355" y="617045"/>
                </a:cubicBezTo>
                <a:cubicBezTo>
                  <a:pt x="1477355" y="599635"/>
                  <a:pt x="1491467" y="585522"/>
                  <a:pt x="1508878" y="585522"/>
                </a:cubicBezTo>
                <a:close/>
                <a:moveTo>
                  <a:pt x="1383310" y="585522"/>
                </a:moveTo>
                <a:cubicBezTo>
                  <a:pt x="1400721" y="585522"/>
                  <a:pt x="1414833" y="599635"/>
                  <a:pt x="1414833" y="617045"/>
                </a:cubicBezTo>
                <a:cubicBezTo>
                  <a:pt x="1414833" y="634454"/>
                  <a:pt x="1400721" y="648567"/>
                  <a:pt x="1383310" y="648567"/>
                </a:cubicBezTo>
                <a:cubicBezTo>
                  <a:pt x="1365901" y="648567"/>
                  <a:pt x="1351788" y="634454"/>
                  <a:pt x="1351788" y="617045"/>
                </a:cubicBezTo>
                <a:cubicBezTo>
                  <a:pt x="1351788" y="599635"/>
                  <a:pt x="1365901" y="585522"/>
                  <a:pt x="1383310" y="585522"/>
                </a:cubicBezTo>
                <a:close/>
                <a:moveTo>
                  <a:pt x="1264544" y="585522"/>
                </a:moveTo>
                <a:cubicBezTo>
                  <a:pt x="1281953" y="585522"/>
                  <a:pt x="1296067" y="599635"/>
                  <a:pt x="1296067" y="617045"/>
                </a:cubicBezTo>
                <a:cubicBezTo>
                  <a:pt x="1296067" y="634454"/>
                  <a:pt x="1281953" y="648567"/>
                  <a:pt x="1264544" y="648567"/>
                </a:cubicBezTo>
                <a:cubicBezTo>
                  <a:pt x="1247134" y="648567"/>
                  <a:pt x="1233021" y="634454"/>
                  <a:pt x="1233021" y="617045"/>
                </a:cubicBezTo>
                <a:cubicBezTo>
                  <a:pt x="1233021" y="599635"/>
                  <a:pt x="1247134" y="585522"/>
                  <a:pt x="1264544" y="585522"/>
                </a:cubicBezTo>
                <a:close/>
                <a:moveTo>
                  <a:pt x="1132160" y="585522"/>
                </a:moveTo>
                <a:cubicBezTo>
                  <a:pt x="1149570" y="585522"/>
                  <a:pt x="1163683" y="599635"/>
                  <a:pt x="1163683" y="617045"/>
                </a:cubicBezTo>
                <a:cubicBezTo>
                  <a:pt x="1163683" y="634454"/>
                  <a:pt x="1149570" y="648567"/>
                  <a:pt x="1132160" y="648567"/>
                </a:cubicBezTo>
                <a:cubicBezTo>
                  <a:pt x="1114751" y="648567"/>
                  <a:pt x="1100637" y="634454"/>
                  <a:pt x="1100637" y="617045"/>
                </a:cubicBezTo>
                <a:cubicBezTo>
                  <a:pt x="1100637" y="599635"/>
                  <a:pt x="1114751" y="585522"/>
                  <a:pt x="1132160" y="585522"/>
                </a:cubicBezTo>
                <a:close/>
                <a:moveTo>
                  <a:pt x="1013394" y="585522"/>
                </a:moveTo>
                <a:cubicBezTo>
                  <a:pt x="1030803" y="585522"/>
                  <a:pt x="1044916" y="599635"/>
                  <a:pt x="1044916" y="617045"/>
                </a:cubicBezTo>
                <a:cubicBezTo>
                  <a:pt x="1044916" y="634454"/>
                  <a:pt x="1030803" y="648567"/>
                  <a:pt x="1013394" y="648567"/>
                </a:cubicBezTo>
                <a:cubicBezTo>
                  <a:pt x="995983" y="648567"/>
                  <a:pt x="981871" y="634454"/>
                  <a:pt x="981871" y="617045"/>
                </a:cubicBezTo>
                <a:cubicBezTo>
                  <a:pt x="981871" y="599635"/>
                  <a:pt x="995983" y="585522"/>
                  <a:pt x="1013394" y="585522"/>
                </a:cubicBezTo>
                <a:close/>
                <a:moveTo>
                  <a:pt x="896923" y="585522"/>
                </a:moveTo>
                <a:cubicBezTo>
                  <a:pt x="914334" y="585522"/>
                  <a:pt x="928446" y="599635"/>
                  <a:pt x="928446" y="617045"/>
                </a:cubicBezTo>
                <a:cubicBezTo>
                  <a:pt x="928446" y="634454"/>
                  <a:pt x="914334" y="648567"/>
                  <a:pt x="896923" y="648567"/>
                </a:cubicBezTo>
                <a:cubicBezTo>
                  <a:pt x="879514" y="648567"/>
                  <a:pt x="865400" y="634454"/>
                  <a:pt x="865400" y="617045"/>
                </a:cubicBezTo>
                <a:cubicBezTo>
                  <a:pt x="865400" y="599635"/>
                  <a:pt x="879514" y="585522"/>
                  <a:pt x="896923" y="585522"/>
                </a:cubicBezTo>
                <a:close/>
                <a:moveTo>
                  <a:pt x="778157" y="585522"/>
                </a:moveTo>
                <a:cubicBezTo>
                  <a:pt x="795566" y="585522"/>
                  <a:pt x="809680" y="599635"/>
                  <a:pt x="809680" y="617045"/>
                </a:cubicBezTo>
                <a:cubicBezTo>
                  <a:pt x="809680" y="634454"/>
                  <a:pt x="795566" y="648567"/>
                  <a:pt x="778157" y="648567"/>
                </a:cubicBezTo>
                <a:cubicBezTo>
                  <a:pt x="760747" y="648567"/>
                  <a:pt x="746634" y="634454"/>
                  <a:pt x="746634" y="617045"/>
                </a:cubicBezTo>
                <a:cubicBezTo>
                  <a:pt x="746634" y="599635"/>
                  <a:pt x="760747" y="585522"/>
                  <a:pt x="778157" y="585522"/>
                </a:cubicBezTo>
                <a:close/>
                <a:moveTo>
                  <a:pt x="645773" y="585522"/>
                </a:moveTo>
                <a:cubicBezTo>
                  <a:pt x="663183" y="585522"/>
                  <a:pt x="677296" y="599635"/>
                  <a:pt x="677296" y="617045"/>
                </a:cubicBezTo>
                <a:cubicBezTo>
                  <a:pt x="677296" y="634454"/>
                  <a:pt x="663183" y="648567"/>
                  <a:pt x="645773" y="648567"/>
                </a:cubicBezTo>
                <a:cubicBezTo>
                  <a:pt x="628364" y="648567"/>
                  <a:pt x="614250" y="634454"/>
                  <a:pt x="614250" y="617045"/>
                </a:cubicBezTo>
                <a:cubicBezTo>
                  <a:pt x="614250" y="599635"/>
                  <a:pt x="628364" y="585522"/>
                  <a:pt x="645773" y="585522"/>
                </a:cubicBezTo>
                <a:close/>
                <a:moveTo>
                  <a:pt x="527007" y="585522"/>
                </a:moveTo>
                <a:cubicBezTo>
                  <a:pt x="544416" y="585522"/>
                  <a:pt x="558529" y="599635"/>
                  <a:pt x="558529" y="617045"/>
                </a:cubicBezTo>
                <a:cubicBezTo>
                  <a:pt x="558529" y="634454"/>
                  <a:pt x="544416" y="648567"/>
                  <a:pt x="527007" y="648567"/>
                </a:cubicBezTo>
                <a:cubicBezTo>
                  <a:pt x="509596" y="648567"/>
                  <a:pt x="495484" y="634454"/>
                  <a:pt x="495484" y="617045"/>
                </a:cubicBezTo>
                <a:cubicBezTo>
                  <a:pt x="495484" y="599635"/>
                  <a:pt x="509596" y="585522"/>
                  <a:pt x="527007" y="585522"/>
                </a:cubicBezTo>
                <a:close/>
                <a:moveTo>
                  <a:pt x="401439" y="585522"/>
                </a:moveTo>
                <a:cubicBezTo>
                  <a:pt x="418850" y="585522"/>
                  <a:pt x="432962" y="599635"/>
                  <a:pt x="432962" y="617045"/>
                </a:cubicBezTo>
                <a:cubicBezTo>
                  <a:pt x="432962" y="634454"/>
                  <a:pt x="418850" y="648567"/>
                  <a:pt x="401439" y="648567"/>
                </a:cubicBezTo>
                <a:cubicBezTo>
                  <a:pt x="384030" y="648567"/>
                  <a:pt x="369917" y="634454"/>
                  <a:pt x="369917" y="617045"/>
                </a:cubicBezTo>
                <a:cubicBezTo>
                  <a:pt x="369917" y="599635"/>
                  <a:pt x="384030" y="585522"/>
                  <a:pt x="401439" y="585522"/>
                </a:cubicBezTo>
                <a:close/>
                <a:moveTo>
                  <a:pt x="282673" y="585522"/>
                </a:moveTo>
                <a:cubicBezTo>
                  <a:pt x="300082" y="585522"/>
                  <a:pt x="314196" y="599635"/>
                  <a:pt x="314196" y="617045"/>
                </a:cubicBezTo>
                <a:cubicBezTo>
                  <a:pt x="314196" y="634454"/>
                  <a:pt x="300082" y="648567"/>
                  <a:pt x="282673" y="648567"/>
                </a:cubicBezTo>
                <a:cubicBezTo>
                  <a:pt x="265263" y="648567"/>
                  <a:pt x="251150" y="634454"/>
                  <a:pt x="251150" y="617045"/>
                </a:cubicBezTo>
                <a:cubicBezTo>
                  <a:pt x="251150" y="599635"/>
                  <a:pt x="265263" y="585522"/>
                  <a:pt x="282673" y="585522"/>
                </a:cubicBezTo>
                <a:close/>
                <a:moveTo>
                  <a:pt x="150289" y="585522"/>
                </a:moveTo>
                <a:cubicBezTo>
                  <a:pt x="167699" y="585522"/>
                  <a:pt x="181812" y="599635"/>
                  <a:pt x="181812" y="617045"/>
                </a:cubicBezTo>
                <a:cubicBezTo>
                  <a:pt x="181812" y="634454"/>
                  <a:pt x="167699" y="648567"/>
                  <a:pt x="150289" y="648567"/>
                </a:cubicBezTo>
                <a:cubicBezTo>
                  <a:pt x="132880" y="648567"/>
                  <a:pt x="118766" y="634454"/>
                  <a:pt x="118766" y="617045"/>
                </a:cubicBezTo>
                <a:cubicBezTo>
                  <a:pt x="118766" y="599635"/>
                  <a:pt x="132880" y="585522"/>
                  <a:pt x="150289" y="585522"/>
                </a:cubicBezTo>
                <a:close/>
                <a:moveTo>
                  <a:pt x="31523" y="585522"/>
                </a:moveTo>
                <a:cubicBezTo>
                  <a:pt x="48932" y="585522"/>
                  <a:pt x="63045" y="599635"/>
                  <a:pt x="63045" y="617045"/>
                </a:cubicBezTo>
                <a:cubicBezTo>
                  <a:pt x="63045" y="634454"/>
                  <a:pt x="48932" y="648567"/>
                  <a:pt x="31523" y="648567"/>
                </a:cubicBezTo>
                <a:cubicBezTo>
                  <a:pt x="14112" y="648567"/>
                  <a:pt x="0" y="634454"/>
                  <a:pt x="0" y="617045"/>
                </a:cubicBezTo>
                <a:cubicBezTo>
                  <a:pt x="0" y="599635"/>
                  <a:pt x="14112" y="585522"/>
                  <a:pt x="31523" y="585522"/>
                </a:cubicBezTo>
                <a:close/>
                <a:moveTo>
                  <a:pt x="1878794" y="468417"/>
                </a:moveTo>
                <a:cubicBezTo>
                  <a:pt x="1896205" y="468417"/>
                  <a:pt x="1910317" y="482531"/>
                  <a:pt x="1910317" y="499940"/>
                </a:cubicBezTo>
                <a:cubicBezTo>
                  <a:pt x="1910317" y="517349"/>
                  <a:pt x="1896205" y="531463"/>
                  <a:pt x="1878794" y="531463"/>
                </a:cubicBezTo>
                <a:cubicBezTo>
                  <a:pt x="1861385" y="531463"/>
                  <a:pt x="1847272" y="517349"/>
                  <a:pt x="1847272" y="499940"/>
                </a:cubicBezTo>
                <a:cubicBezTo>
                  <a:pt x="1847272" y="482531"/>
                  <a:pt x="1861385" y="468417"/>
                  <a:pt x="1878794" y="468417"/>
                </a:cubicBezTo>
                <a:close/>
                <a:moveTo>
                  <a:pt x="1760028" y="468417"/>
                </a:moveTo>
                <a:cubicBezTo>
                  <a:pt x="1777437" y="468417"/>
                  <a:pt x="1791551" y="482531"/>
                  <a:pt x="1791551" y="499940"/>
                </a:cubicBezTo>
                <a:cubicBezTo>
                  <a:pt x="1791551" y="517349"/>
                  <a:pt x="1777437" y="531463"/>
                  <a:pt x="1760028" y="531463"/>
                </a:cubicBezTo>
                <a:cubicBezTo>
                  <a:pt x="1742618" y="531463"/>
                  <a:pt x="1728505" y="517349"/>
                  <a:pt x="1728505" y="499940"/>
                </a:cubicBezTo>
                <a:cubicBezTo>
                  <a:pt x="1728505" y="482531"/>
                  <a:pt x="1742618" y="468417"/>
                  <a:pt x="1760028" y="468417"/>
                </a:cubicBezTo>
                <a:close/>
                <a:moveTo>
                  <a:pt x="1627644" y="468417"/>
                </a:moveTo>
                <a:cubicBezTo>
                  <a:pt x="1645054" y="468417"/>
                  <a:pt x="1659167" y="482531"/>
                  <a:pt x="1659167" y="499940"/>
                </a:cubicBezTo>
                <a:cubicBezTo>
                  <a:pt x="1659167" y="517349"/>
                  <a:pt x="1645054" y="531463"/>
                  <a:pt x="1627644" y="531463"/>
                </a:cubicBezTo>
                <a:cubicBezTo>
                  <a:pt x="1610235" y="531463"/>
                  <a:pt x="1596121" y="517349"/>
                  <a:pt x="1596121" y="499940"/>
                </a:cubicBezTo>
                <a:cubicBezTo>
                  <a:pt x="1596121" y="482531"/>
                  <a:pt x="1610235" y="468417"/>
                  <a:pt x="1627644" y="468417"/>
                </a:cubicBezTo>
                <a:close/>
                <a:moveTo>
                  <a:pt x="1508878" y="468417"/>
                </a:moveTo>
                <a:cubicBezTo>
                  <a:pt x="1526287" y="468417"/>
                  <a:pt x="1540400" y="482531"/>
                  <a:pt x="1540400" y="499940"/>
                </a:cubicBezTo>
                <a:cubicBezTo>
                  <a:pt x="1540400" y="517349"/>
                  <a:pt x="1526287" y="531463"/>
                  <a:pt x="1508878" y="531463"/>
                </a:cubicBezTo>
                <a:cubicBezTo>
                  <a:pt x="1491467" y="531463"/>
                  <a:pt x="1477355" y="517349"/>
                  <a:pt x="1477355" y="499940"/>
                </a:cubicBezTo>
                <a:cubicBezTo>
                  <a:pt x="1477355" y="482531"/>
                  <a:pt x="1491467" y="468417"/>
                  <a:pt x="1508878" y="468417"/>
                </a:cubicBezTo>
                <a:close/>
                <a:moveTo>
                  <a:pt x="1383310" y="468417"/>
                </a:moveTo>
                <a:cubicBezTo>
                  <a:pt x="1400721" y="468417"/>
                  <a:pt x="1414833" y="482531"/>
                  <a:pt x="1414833" y="499940"/>
                </a:cubicBezTo>
                <a:cubicBezTo>
                  <a:pt x="1414833" y="517349"/>
                  <a:pt x="1400721" y="531463"/>
                  <a:pt x="1383310" y="531463"/>
                </a:cubicBezTo>
                <a:cubicBezTo>
                  <a:pt x="1365901" y="531463"/>
                  <a:pt x="1351788" y="517349"/>
                  <a:pt x="1351788" y="499940"/>
                </a:cubicBezTo>
                <a:cubicBezTo>
                  <a:pt x="1351788" y="482531"/>
                  <a:pt x="1365901" y="468417"/>
                  <a:pt x="1383310" y="468417"/>
                </a:cubicBezTo>
                <a:close/>
                <a:moveTo>
                  <a:pt x="1264544" y="468417"/>
                </a:moveTo>
                <a:cubicBezTo>
                  <a:pt x="1281953" y="468417"/>
                  <a:pt x="1296067" y="482531"/>
                  <a:pt x="1296067" y="499940"/>
                </a:cubicBezTo>
                <a:cubicBezTo>
                  <a:pt x="1296067" y="517349"/>
                  <a:pt x="1281953" y="531463"/>
                  <a:pt x="1264544" y="531463"/>
                </a:cubicBezTo>
                <a:cubicBezTo>
                  <a:pt x="1247134" y="531463"/>
                  <a:pt x="1233021" y="517349"/>
                  <a:pt x="1233021" y="499940"/>
                </a:cubicBezTo>
                <a:cubicBezTo>
                  <a:pt x="1233021" y="482531"/>
                  <a:pt x="1247134" y="468417"/>
                  <a:pt x="1264544" y="468417"/>
                </a:cubicBezTo>
                <a:close/>
                <a:moveTo>
                  <a:pt x="1132160" y="468417"/>
                </a:moveTo>
                <a:cubicBezTo>
                  <a:pt x="1149570" y="468417"/>
                  <a:pt x="1163683" y="482531"/>
                  <a:pt x="1163683" y="499940"/>
                </a:cubicBezTo>
                <a:cubicBezTo>
                  <a:pt x="1163683" y="517349"/>
                  <a:pt x="1149570" y="531463"/>
                  <a:pt x="1132160" y="531463"/>
                </a:cubicBezTo>
                <a:cubicBezTo>
                  <a:pt x="1114751" y="531463"/>
                  <a:pt x="1100637" y="517349"/>
                  <a:pt x="1100637" y="499940"/>
                </a:cubicBezTo>
                <a:cubicBezTo>
                  <a:pt x="1100637" y="482531"/>
                  <a:pt x="1114751" y="468417"/>
                  <a:pt x="1132160" y="468417"/>
                </a:cubicBezTo>
                <a:close/>
                <a:moveTo>
                  <a:pt x="1013394" y="468417"/>
                </a:moveTo>
                <a:cubicBezTo>
                  <a:pt x="1030803" y="468417"/>
                  <a:pt x="1044916" y="482531"/>
                  <a:pt x="1044916" y="499940"/>
                </a:cubicBezTo>
                <a:cubicBezTo>
                  <a:pt x="1044916" y="517349"/>
                  <a:pt x="1030803" y="531463"/>
                  <a:pt x="1013394" y="531463"/>
                </a:cubicBezTo>
                <a:cubicBezTo>
                  <a:pt x="995983" y="531463"/>
                  <a:pt x="981871" y="517349"/>
                  <a:pt x="981871" y="499940"/>
                </a:cubicBezTo>
                <a:cubicBezTo>
                  <a:pt x="981871" y="482531"/>
                  <a:pt x="995983" y="468417"/>
                  <a:pt x="1013394" y="468417"/>
                </a:cubicBezTo>
                <a:close/>
                <a:moveTo>
                  <a:pt x="896923" y="468417"/>
                </a:moveTo>
                <a:cubicBezTo>
                  <a:pt x="914334" y="468417"/>
                  <a:pt x="928446" y="482531"/>
                  <a:pt x="928446" y="499940"/>
                </a:cubicBezTo>
                <a:cubicBezTo>
                  <a:pt x="928446" y="517349"/>
                  <a:pt x="914334" y="531463"/>
                  <a:pt x="896923" y="531463"/>
                </a:cubicBezTo>
                <a:cubicBezTo>
                  <a:pt x="879514" y="531463"/>
                  <a:pt x="865400" y="517349"/>
                  <a:pt x="865400" y="499940"/>
                </a:cubicBezTo>
                <a:cubicBezTo>
                  <a:pt x="865400" y="482531"/>
                  <a:pt x="879514" y="468417"/>
                  <a:pt x="896923" y="468417"/>
                </a:cubicBezTo>
                <a:close/>
                <a:moveTo>
                  <a:pt x="778157" y="468417"/>
                </a:moveTo>
                <a:cubicBezTo>
                  <a:pt x="795566" y="468417"/>
                  <a:pt x="809680" y="482531"/>
                  <a:pt x="809680" y="499940"/>
                </a:cubicBezTo>
                <a:cubicBezTo>
                  <a:pt x="809680" y="517349"/>
                  <a:pt x="795566" y="531463"/>
                  <a:pt x="778157" y="531463"/>
                </a:cubicBezTo>
                <a:cubicBezTo>
                  <a:pt x="760747" y="531463"/>
                  <a:pt x="746634" y="517349"/>
                  <a:pt x="746634" y="499940"/>
                </a:cubicBezTo>
                <a:cubicBezTo>
                  <a:pt x="746634" y="482531"/>
                  <a:pt x="760747" y="468417"/>
                  <a:pt x="778157" y="468417"/>
                </a:cubicBezTo>
                <a:close/>
                <a:moveTo>
                  <a:pt x="645773" y="468417"/>
                </a:moveTo>
                <a:cubicBezTo>
                  <a:pt x="663183" y="468417"/>
                  <a:pt x="677296" y="482531"/>
                  <a:pt x="677296" y="499940"/>
                </a:cubicBezTo>
                <a:cubicBezTo>
                  <a:pt x="677296" y="517349"/>
                  <a:pt x="663183" y="531463"/>
                  <a:pt x="645773" y="531463"/>
                </a:cubicBezTo>
                <a:cubicBezTo>
                  <a:pt x="628364" y="531463"/>
                  <a:pt x="614250" y="517349"/>
                  <a:pt x="614250" y="499940"/>
                </a:cubicBezTo>
                <a:cubicBezTo>
                  <a:pt x="614250" y="482531"/>
                  <a:pt x="628364" y="468417"/>
                  <a:pt x="645773" y="468417"/>
                </a:cubicBezTo>
                <a:close/>
                <a:moveTo>
                  <a:pt x="527007" y="468417"/>
                </a:moveTo>
                <a:cubicBezTo>
                  <a:pt x="544416" y="468417"/>
                  <a:pt x="558529" y="482531"/>
                  <a:pt x="558529" y="499940"/>
                </a:cubicBezTo>
                <a:cubicBezTo>
                  <a:pt x="558529" y="517349"/>
                  <a:pt x="544416" y="531463"/>
                  <a:pt x="527007" y="531463"/>
                </a:cubicBezTo>
                <a:cubicBezTo>
                  <a:pt x="509596" y="531463"/>
                  <a:pt x="495484" y="517349"/>
                  <a:pt x="495484" y="499940"/>
                </a:cubicBezTo>
                <a:cubicBezTo>
                  <a:pt x="495484" y="482531"/>
                  <a:pt x="509596" y="468417"/>
                  <a:pt x="527007" y="468417"/>
                </a:cubicBezTo>
                <a:close/>
                <a:moveTo>
                  <a:pt x="401439" y="468417"/>
                </a:moveTo>
                <a:cubicBezTo>
                  <a:pt x="418850" y="468417"/>
                  <a:pt x="432962" y="482531"/>
                  <a:pt x="432962" y="499940"/>
                </a:cubicBezTo>
                <a:cubicBezTo>
                  <a:pt x="432962" y="517349"/>
                  <a:pt x="418850" y="531463"/>
                  <a:pt x="401439" y="531463"/>
                </a:cubicBezTo>
                <a:cubicBezTo>
                  <a:pt x="384030" y="531463"/>
                  <a:pt x="369917" y="517349"/>
                  <a:pt x="369917" y="499940"/>
                </a:cubicBezTo>
                <a:cubicBezTo>
                  <a:pt x="369917" y="482531"/>
                  <a:pt x="384030" y="468417"/>
                  <a:pt x="401439" y="468417"/>
                </a:cubicBezTo>
                <a:close/>
                <a:moveTo>
                  <a:pt x="282673" y="468417"/>
                </a:moveTo>
                <a:cubicBezTo>
                  <a:pt x="300082" y="468417"/>
                  <a:pt x="314196" y="482531"/>
                  <a:pt x="314196" y="499940"/>
                </a:cubicBezTo>
                <a:cubicBezTo>
                  <a:pt x="314196" y="517349"/>
                  <a:pt x="300082" y="531463"/>
                  <a:pt x="282673" y="531463"/>
                </a:cubicBezTo>
                <a:cubicBezTo>
                  <a:pt x="265263" y="531463"/>
                  <a:pt x="251150" y="517349"/>
                  <a:pt x="251150" y="499940"/>
                </a:cubicBezTo>
                <a:cubicBezTo>
                  <a:pt x="251150" y="482531"/>
                  <a:pt x="265263" y="468417"/>
                  <a:pt x="282673" y="468417"/>
                </a:cubicBezTo>
                <a:close/>
                <a:moveTo>
                  <a:pt x="150289" y="468417"/>
                </a:moveTo>
                <a:cubicBezTo>
                  <a:pt x="167699" y="468417"/>
                  <a:pt x="181812" y="482531"/>
                  <a:pt x="181812" y="499940"/>
                </a:cubicBezTo>
                <a:cubicBezTo>
                  <a:pt x="181812" y="517349"/>
                  <a:pt x="167699" y="531463"/>
                  <a:pt x="150289" y="531463"/>
                </a:cubicBezTo>
                <a:cubicBezTo>
                  <a:pt x="132880" y="531463"/>
                  <a:pt x="118766" y="517349"/>
                  <a:pt x="118766" y="499940"/>
                </a:cubicBezTo>
                <a:cubicBezTo>
                  <a:pt x="118766" y="482531"/>
                  <a:pt x="132880" y="468417"/>
                  <a:pt x="150289" y="468417"/>
                </a:cubicBezTo>
                <a:close/>
                <a:moveTo>
                  <a:pt x="31523" y="468417"/>
                </a:moveTo>
                <a:cubicBezTo>
                  <a:pt x="48932" y="468417"/>
                  <a:pt x="63045" y="482531"/>
                  <a:pt x="63045" y="499940"/>
                </a:cubicBezTo>
                <a:cubicBezTo>
                  <a:pt x="63045" y="517349"/>
                  <a:pt x="48932" y="531463"/>
                  <a:pt x="31523" y="531463"/>
                </a:cubicBezTo>
                <a:cubicBezTo>
                  <a:pt x="14112" y="531463"/>
                  <a:pt x="0" y="517349"/>
                  <a:pt x="0" y="499940"/>
                </a:cubicBezTo>
                <a:cubicBezTo>
                  <a:pt x="0" y="482531"/>
                  <a:pt x="14112" y="468417"/>
                  <a:pt x="31523" y="468417"/>
                </a:cubicBezTo>
                <a:close/>
                <a:moveTo>
                  <a:pt x="1878794" y="351314"/>
                </a:moveTo>
                <a:cubicBezTo>
                  <a:pt x="1896205" y="351314"/>
                  <a:pt x="1910317" y="365427"/>
                  <a:pt x="1910317" y="382835"/>
                </a:cubicBezTo>
                <a:cubicBezTo>
                  <a:pt x="1910317" y="400246"/>
                  <a:pt x="1896205" y="414358"/>
                  <a:pt x="1878794" y="414358"/>
                </a:cubicBezTo>
                <a:cubicBezTo>
                  <a:pt x="1861385" y="414358"/>
                  <a:pt x="1847272" y="400246"/>
                  <a:pt x="1847272" y="382835"/>
                </a:cubicBezTo>
                <a:cubicBezTo>
                  <a:pt x="1847272" y="365427"/>
                  <a:pt x="1861385" y="351314"/>
                  <a:pt x="1878794" y="351314"/>
                </a:cubicBezTo>
                <a:close/>
                <a:moveTo>
                  <a:pt x="1760028" y="351314"/>
                </a:moveTo>
                <a:cubicBezTo>
                  <a:pt x="1777437" y="351314"/>
                  <a:pt x="1791551" y="365427"/>
                  <a:pt x="1791551" y="382835"/>
                </a:cubicBezTo>
                <a:cubicBezTo>
                  <a:pt x="1791551" y="400246"/>
                  <a:pt x="1777437" y="414358"/>
                  <a:pt x="1760028" y="414358"/>
                </a:cubicBezTo>
                <a:cubicBezTo>
                  <a:pt x="1742618" y="414358"/>
                  <a:pt x="1728505" y="400246"/>
                  <a:pt x="1728505" y="382835"/>
                </a:cubicBezTo>
                <a:cubicBezTo>
                  <a:pt x="1728505" y="365427"/>
                  <a:pt x="1742618" y="351314"/>
                  <a:pt x="1760028" y="351314"/>
                </a:cubicBezTo>
                <a:close/>
                <a:moveTo>
                  <a:pt x="1627644" y="351314"/>
                </a:moveTo>
                <a:cubicBezTo>
                  <a:pt x="1645054" y="351314"/>
                  <a:pt x="1659167" y="365427"/>
                  <a:pt x="1659167" y="382835"/>
                </a:cubicBezTo>
                <a:cubicBezTo>
                  <a:pt x="1659167" y="400246"/>
                  <a:pt x="1645054" y="414358"/>
                  <a:pt x="1627644" y="414358"/>
                </a:cubicBezTo>
                <a:cubicBezTo>
                  <a:pt x="1610235" y="414358"/>
                  <a:pt x="1596121" y="400246"/>
                  <a:pt x="1596121" y="382835"/>
                </a:cubicBezTo>
                <a:cubicBezTo>
                  <a:pt x="1596121" y="365427"/>
                  <a:pt x="1610235" y="351314"/>
                  <a:pt x="1627644" y="351314"/>
                </a:cubicBezTo>
                <a:close/>
                <a:moveTo>
                  <a:pt x="1508878" y="351314"/>
                </a:moveTo>
                <a:cubicBezTo>
                  <a:pt x="1526287" y="351314"/>
                  <a:pt x="1540400" y="365427"/>
                  <a:pt x="1540400" y="382835"/>
                </a:cubicBezTo>
                <a:cubicBezTo>
                  <a:pt x="1540400" y="400246"/>
                  <a:pt x="1526287" y="414358"/>
                  <a:pt x="1508878" y="414358"/>
                </a:cubicBezTo>
                <a:cubicBezTo>
                  <a:pt x="1491467" y="414358"/>
                  <a:pt x="1477355" y="400246"/>
                  <a:pt x="1477355" y="382835"/>
                </a:cubicBezTo>
                <a:cubicBezTo>
                  <a:pt x="1477355" y="365427"/>
                  <a:pt x="1491467" y="351314"/>
                  <a:pt x="1508878" y="351314"/>
                </a:cubicBezTo>
                <a:close/>
                <a:moveTo>
                  <a:pt x="1383310" y="351314"/>
                </a:moveTo>
                <a:cubicBezTo>
                  <a:pt x="1400721" y="351314"/>
                  <a:pt x="1414833" y="365427"/>
                  <a:pt x="1414833" y="382835"/>
                </a:cubicBezTo>
                <a:cubicBezTo>
                  <a:pt x="1414833" y="400246"/>
                  <a:pt x="1400721" y="414358"/>
                  <a:pt x="1383310" y="414358"/>
                </a:cubicBezTo>
                <a:cubicBezTo>
                  <a:pt x="1365901" y="414358"/>
                  <a:pt x="1351788" y="400246"/>
                  <a:pt x="1351788" y="382835"/>
                </a:cubicBezTo>
                <a:cubicBezTo>
                  <a:pt x="1351788" y="365427"/>
                  <a:pt x="1365901" y="351314"/>
                  <a:pt x="1383310" y="351314"/>
                </a:cubicBezTo>
                <a:close/>
                <a:moveTo>
                  <a:pt x="1264544" y="351314"/>
                </a:moveTo>
                <a:cubicBezTo>
                  <a:pt x="1281953" y="351314"/>
                  <a:pt x="1296067" y="365427"/>
                  <a:pt x="1296067" y="382835"/>
                </a:cubicBezTo>
                <a:cubicBezTo>
                  <a:pt x="1296067" y="400246"/>
                  <a:pt x="1281953" y="414358"/>
                  <a:pt x="1264544" y="414358"/>
                </a:cubicBezTo>
                <a:cubicBezTo>
                  <a:pt x="1247134" y="414358"/>
                  <a:pt x="1233021" y="400246"/>
                  <a:pt x="1233021" y="382835"/>
                </a:cubicBezTo>
                <a:cubicBezTo>
                  <a:pt x="1233021" y="365427"/>
                  <a:pt x="1247134" y="351314"/>
                  <a:pt x="1264544" y="351314"/>
                </a:cubicBezTo>
                <a:close/>
                <a:moveTo>
                  <a:pt x="1132160" y="351314"/>
                </a:moveTo>
                <a:cubicBezTo>
                  <a:pt x="1149570" y="351314"/>
                  <a:pt x="1163683" y="365427"/>
                  <a:pt x="1163683" y="382835"/>
                </a:cubicBezTo>
                <a:cubicBezTo>
                  <a:pt x="1163683" y="400246"/>
                  <a:pt x="1149570" y="414358"/>
                  <a:pt x="1132160" y="414358"/>
                </a:cubicBezTo>
                <a:cubicBezTo>
                  <a:pt x="1114751" y="414358"/>
                  <a:pt x="1100637" y="400246"/>
                  <a:pt x="1100637" y="382835"/>
                </a:cubicBezTo>
                <a:cubicBezTo>
                  <a:pt x="1100637" y="365427"/>
                  <a:pt x="1114751" y="351314"/>
                  <a:pt x="1132160" y="351314"/>
                </a:cubicBezTo>
                <a:close/>
                <a:moveTo>
                  <a:pt x="1013394" y="351314"/>
                </a:moveTo>
                <a:cubicBezTo>
                  <a:pt x="1030803" y="351314"/>
                  <a:pt x="1044916" y="365427"/>
                  <a:pt x="1044916" y="382835"/>
                </a:cubicBezTo>
                <a:cubicBezTo>
                  <a:pt x="1044916" y="400246"/>
                  <a:pt x="1030803" y="414358"/>
                  <a:pt x="1013394" y="414358"/>
                </a:cubicBezTo>
                <a:cubicBezTo>
                  <a:pt x="995983" y="414358"/>
                  <a:pt x="981871" y="400246"/>
                  <a:pt x="981871" y="382835"/>
                </a:cubicBezTo>
                <a:cubicBezTo>
                  <a:pt x="981871" y="365427"/>
                  <a:pt x="995983" y="351314"/>
                  <a:pt x="1013394" y="351314"/>
                </a:cubicBezTo>
                <a:close/>
                <a:moveTo>
                  <a:pt x="896923" y="351314"/>
                </a:moveTo>
                <a:cubicBezTo>
                  <a:pt x="914334" y="351314"/>
                  <a:pt x="928446" y="365427"/>
                  <a:pt x="928446" y="382835"/>
                </a:cubicBezTo>
                <a:cubicBezTo>
                  <a:pt x="928446" y="400246"/>
                  <a:pt x="914334" y="414358"/>
                  <a:pt x="896923" y="414358"/>
                </a:cubicBezTo>
                <a:cubicBezTo>
                  <a:pt x="879514" y="414358"/>
                  <a:pt x="865400" y="400246"/>
                  <a:pt x="865400" y="382835"/>
                </a:cubicBezTo>
                <a:cubicBezTo>
                  <a:pt x="865400" y="365427"/>
                  <a:pt x="879514" y="351314"/>
                  <a:pt x="896923" y="351314"/>
                </a:cubicBezTo>
                <a:close/>
                <a:moveTo>
                  <a:pt x="778157" y="351314"/>
                </a:moveTo>
                <a:cubicBezTo>
                  <a:pt x="795566" y="351314"/>
                  <a:pt x="809680" y="365427"/>
                  <a:pt x="809680" y="382835"/>
                </a:cubicBezTo>
                <a:cubicBezTo>
                  <a:pt x="809680" y="400246"/>
                  <a:pt x="795566" y="414358"/>
                  <a:pt x="778157" y="414358"/>
                </a:cubicBezTo>
                <a:cubicBezTo>
                  <a:pt x="760747" y="414358"/>
                  <a:pt x="746634" y="400246"/>
                  <a:pt x="746634" y="382835"/>
                </a:cubicBezTo>
                <a:cubicBezTo>
                  <a:pt x="746634" y="365427"/>
                  <a:pt x="760747" y="351314"/>
                  <a:pt x="778157" y="351314"/>
                </a:cubicBezTo>
                <a:close/>
                <a:moveTo>
                  <a:pt x="645773" y="351314"/>
                </a:moveTo>
                <a:cubicBezTo>
                  <a:pt x="663183" y="351314"/>
                  <a:pt x="677296" y="365427"/>
                  <a:pt x="677296" y="382835"/>
                </a:cubicBezTo>
                <a:cubicBezTo>
                  <a:pt x="677296" y="400246"/>
                  <a:pt x="663183" y="414358"/>
                  <a:pt x="645773" y="414358"/>
                </a:cubicBezTo>
                <a:cubicBezTo>
                  <a:pt x="628364" y="414358"/>
                  <a:pt x="614250" y="400246"/>
                  <a:pt x="614250" y="382835"/>
                </a:cubicBezTo>
                <a:cubicBezTo>
                  <a:pt x="614250" y="365427"/>
                  <a:pt x="628364" y="351314"/>
                  <a:pt x="645773" y="351314"/>
                </a:cubicBezTo>
                <a:close/>
                <a:moveTo>
                  <a:pt x="527007" y="351314"/>
                </a:moveTo>
                <a:cubicBezTo>
                  <a:pt x="544416" y="351314"/>
                  <a:pt x="558529" y="365427"/>
                  <a:pt x="558529" y="382835"/>
                </a:cubicBezTo>
                <a:cubicBezTo>
                  <a:pt x="558529" y="400246"/>
                  <a:pt x="544416" y="414358"/>
                  <a:pt x="527007" y="414358"/>
                </a:cubicBezTo>
                <a:cubicBezTo>
                  <a:pt x="509596" y="414358"/>
                  <a:pt x="495484" y="400246"/>
                  <a:pt x="495484" y="382835"/>
                </a:cubicBezTo>
                <a:cubicBezTo>
                  <a:pt x="495484" y="365427"/>
                  <a:pt x="509596" y="351314"/>
                  <a:pt x="527007" y="351314"/>
                </a:cubicBezTo>
                <a:close/>
                <a:moveTo>
                  <a:pt x="401439" y="351314"/>
                </a:moveTo>
                <a:cubicBezTo>
                  <a:pt x="418850" y="351314"/>
                  <a:pt x="432962" y="365427"/>
                  <a:pt x="432962" y="382835"/>
                </a:cubicBezTo>
                <a:cubicBezTo>
                  <a:pt x="432962" y="400246"/>
                  <a:pt x="418850" y="414358"/>
                  <a:pt x="401439" y="414358"/>
                </a:cubicBezTo>
                <a:cubicBezTo>
                  <a:pt x="384030" y="414358"/>
                  <a:pt x="369917" y="400246"/>
                  <a:pt x="369917" y="382835"/>
                </a:cubicBezTo>
                <a:cubicBezTo>
                  <a:pt x="369917" y="365427"/>
                  <a:pt x="384030" y="351314"/>
                  <a:pt x="401439" y="351314"/>
                </a:cubicBezTo>
                <a:close/>
                <a:moveTo>
                  <a:pt x="282673" y="351314"/>
                </a:moveTo>
                <a:cubicBezTo>
                  <a:pt x="300082" y="351314"/>
                  <a:pt x="314196" y="365427"/>
                  <a:pt x="314196" y="382835"/>
                </a:cubicBezTo>
                <a:cubicBezTo>
                  <a:pt x="314196" y="400246"/>
                  <a:pt x="300082" y="414358"/>
                  <a:pt x="282673" y="414358"/>
                </a:cubicBezTo>
                <a:cubicBezTo>
                  <a:pt x="265263" y="414358"/>
                  <a:pt x="251150" y="400246"/>
                  <a:pt x="251150" y="382835"/>
                </a:cubicBezTo>
                <a:cubicBezTo>
                  <a:pt x="251150" y="365427"/>
                  <a:pt x="265263" y="351314"/>
                  <a:pt x="282673" y="351314"/>
                </a:cubicBezTo>
                <a:close/>
                <a:moveTo>
                  <a:pt x="150289" y="351314"/>
                </a:moveTo>
                <a:cubicBezTo>
                  <a:pt x="167699" y="351314"/>
                  <a:pt x="181812" y="365427"/>
                  <a:pt x="181812" y="382835"/>
                </a:cubicBezTo>
                <a:cubicBezTo>
                  <a:pt x="181812" y="400246"/>
                  <a:pt x="167699" y="414358"/>
                  <a:pt x="150289" y="414358"/>
                </a:cubicBezTo>
                <a:cubicBezTo>
                  <a:pt x="132880" y="414358"/>
                  <a:pt x="118766" y="400246"/>
                  <a:pt x="118766" y="382835"/>
                </a:cubicBezTo>
                <a:cubicBezTo>
                  <a:pt x="118766" y="365427"/>
                  <a:pt x="132880" y="351314"/>
                  <a:pt x="150289" y="351314"/>
                </a:cubicBezTo>
                <a:close/>
                <a:moveTo>
                  <a:pt x="31523" y="351314"/>
                </a:moveTo>
                <a:cubicBezTo>
                  <a:pt x="48932" y="351314"/>
                  <a:pt x="63045" y="365427"/>
                  <a:pt x="63045" y="382835"/>
                </a:cubicBezTo>
                <a:cubicBezTo>
                  <a:pt x="63045" y="400246"/>
                  <a:pt x="48932" y="414358"/>
                  <a:pt x="31523" y="414358"/>
                </a:cubicBezTo>
                <a:cubicBezTo>
                  <a:pt x="14112" y="414358"/>
                  <a:pt x="0" y="400246"/>
                  <a:pt x="0" y="382835"/>
                </a:cubicBezTo>
                <a:cubicBezTo>
                  <a:pt x="0" y="365427"/>
                  <a:pt x="14112" y="351314"/>
                  <a:pt x="31523" y="351314"/>
                </a:cubicBezTo>
                <a:close/>
                <a:moveTo>
                  <a:pt x="1878794" y="234209"/>
                </a:moveTo>
                <a:cubicBezTo>
                  <a:pt x="1896205" y="234209"/>
                  <a:pt x="1910317" y="248322"/>
                  <a:pt x="1910317" y="265732"/>
                </a:cubicBezTo>
                <a:cubicBezTo>
                  <a:pt x="1910317" y="283141"/>
                  <a:pt x="1896205" y="297254"/>
                  <a:pt x="1878794" y="297254"/>
                </a:cubicBezTo>
                <a:cubicBezTo>
                  <a:pt x="1861385" y="297254"/>
                  <a:pt x="1847272" y="283141"/>
                  <a:pt x="1847272" y="265732"/>
                </a:cubicBezTo>
                <a:cubicBezTo>
                  <a:pt x="1847272" y="248322"/>
                  <a:pt x="1861385" y="234209"/>
                  <a:pt x="1878794" y="234209"/>
                </a:cubicBezTo>
                <a:close/>
                <a:moveTo>
                  <a:pt x="1760028" y="234209"/>
                </a:moveTo>
                <a:cubicBezTo>
                  <a:pt x="1777437" y="234209"/>
                  <a:pt x="1791551" y="248322"/>
                  <a:pt x="1791551" y="265732"/>
                </a:cubicBezTo>
                <a:cubicBezTo>
                  <a:pt x="1791551" y="283141"/>
                  <a:pt x="1777437" y="297254"/>
                  <a:pt x="1760028" y="297254"/>
                </a:cubicBezTo>
                <a:cubicBezTo>
                  <a:pt x="1742618" y="297254"/>
                  <a:pt x="1728505" y="283141"/>
                  <a:pt x="1728505" y="265732"/>
                </a:cubicBezTo>
                <a:cubicBezTo>
                  <a:pt x="1728505" y="248322"/>
                  <a:pt x="1742618" y="234209"/>
                  <a:pt x="1760028" y="234209"/>
                </a:cubicBezTo>
                <a:close/>
                <a:moveTo>
                  <a:pt x="1627644" y="234209"/>
                </a:moveTo>
                <a:cubicBezTo>
                  <a:pt x="1645054" y="234209"/>
                  <a:pt x="1659167" y="248322"/>
                  <a:pt x="1659167" y="265732"/>
                </a:cubicBezTo>
                <a:cubicBezTo>
                  <a:pt x="1659167" y="283141"/>
                  <a:pt x="1645054" y="297254"/>
                  <a:pt x="1627644" y="297254"/>
                </a:cubicBezTo>
                <a:cubicBezTo>
                  <a:pt x="1610235" y="297254"/>
                  <a:pt x="1596121" y="283141"/>
                  <a:pt x="1596121" y="265732"/>
                </a:cubicBezTo>
                <a:cubicBezTo>
                  <a:pt x="1596121" y="248322"/>
                  <a:pt x="1610235" y="234209"/>
                  <a:pt x="1627644" y="234209"/>
                </a:cubicBezTo>
                <a:close/>
                <a:moveTo>
                  <a:pt x="1508878" y="234209"/>
                </a:moveTo>
                <a:cubicBezTo>
                  <a:pt x="1526287" y="234209"/>
                  <a:pt x="1540400" y="248322"/>
                  <a:pt x="1540400" y="265732"/>
                </a:cubicBezTo>
                <a:cubicBezTo>
                  <a:pt x="1540400" y="283141"/>
                  <a:pt x="1526287" y="297254"/>
                  <a:pt x="1508878" y="297254"/>
                </a:cubicBezTo>
                <a:cubicBezTo>
                  <a:pt x="1491467" y="297254"/>
                  <a:pt x="1477355" y="283141"/>
                  <a:pt x="1477355" y="265732"/>
                </a:cubicBezTo>
                <a:cubicBezTo>
                  <a:pt x="1477355" y="248322"/>
                  <a:pt x="1491467" y="234209"/>
                  <a:pt x="1508878" y="234209"/>
                </a:cubicBezTo>
                <a:close/>
                <a:moveTo>
                  <a:pt x="1383310" y="234209"/>
                </a:moveTo>
                <a:cubicBezTo>
                  <a:pt x="1400721" y="234209"/>
                  <a:pt x="1414833" y="248322"/>
                  <a:pt x="1414833" y="265732"/>
                </a:cubicBezTo>
                <a:cubicBezTo>
                  <a:pt x="1414833" y="283141"/>
                  <a:pt x="1400721" y="297254"/>
                  <a:pt x="1383310" y="297254"/>
                </a:cubicBezTo>
                <a:cubicBezTo>
                  <a:pt x="1365901" y="297254"/>
                  <a:pt x="1351788" y="283141"/>
                  <a:pt x="1351788" y="265732"/>
                </a:cubicBezTo>
                <a:cubicBezTo>
                  <a:pt x="1351788" y="248322"/>
                  <a:pt x="1365901" y="234209"/>
                  <a:pt x="1383310" y="234209"/>
                </a:cubicBezTo>
                <a:close/>
                <a:moveTo>
                  <a:pt x="1264544" y="234209"/>
                </a:moveTo>
                <a:cubicBezTo>
                  <a:pt x="1281953" y="234209"/>
                  <a:pt x="1296067" y="248322"/>
                  <a:pt x="1296067" y="265732"/>
                </a:cubicBezTo>
                <a:cubicBezTo>
                  <a:pt x="1296067" y="283141"/>
                  <a:pt x="1281953" y="297254"/>
                  <a:pt x="1264544" y="297254"/>
                </a:cubicBezTo>
                <a:cubicBezTo>
                  <a:pt x="1247134" y="297254"/>
                  <a:pt x="1233021" y="283141"/>
                  <a:pt x="1233021" y="265732"/>
                </a:cubicBezTo>
                <a:cubicBezTo>
                  <a:pt x="1233021" y="248322"/>
                  <a:pt x="1247134" y="234209"/>
                  <a:pt x="1264544" y="234209"/>
                </a:cubicBezTo>
                <a:close/>
                <a:moveTo>
                  <a:pt x="1132160" y="234209"/>
                </a:moveTo>
                <a:cubicBezTo>
                  <a:pt x="1149570" y="234209"/>
                  <a:pt x="1163683" y="248322"/>
                  <a:pt x="1163683" y="265732"/>
                </a:cubicBezTo>
                <a:cubicBezTo>
                  <a:pt x="1163683" y="283141"/>
                  <a:pt x="1149570" y="297254"/>
                  <a:pt x="1132160" y="297254"/>
                </a:cubicBezTo>
                <a:cubicBezTo>
                  <a:pt x="1114751" y="297254"/>
                  <a:pt x="1100637" y="283141"/>
                  <a:pt x="1100637" y="265732"/>
                </a:cubicBezTo>
                <a:cubicBezTo>
                  <a:pt x="1100637" y="248322"/>
                  <a:pt x="1114751" y="234209"/>
                  <a:pt x="1132160" y="234209"/>
                </a:cubicBezTo>
                <a:close/>
                <a:moveTo>
                  <a:pt x="1013394" y="234209"/>
                </a:moveTo>
                <a:cubicBezTo>
                  <a:pt x="1030803" y="234209"/>
                  <a:pt x="1044916" y="248322"/>
                  <a:pt x="1044916" y="265732"/>
                </a:cubicBezTo>
                <a:cubicBezTo>
                  <a:pt x="1044916" y="283141"/>
                  <a:pt x="1030803" y="297254"/>
                  <a:pt x="1013394" y="297254"/>
                </a:cubicBezTo>
                <a:cubicBezTo>
                  <a:pt x="995983" y="297254"/>
                  <a:pt x="981871" y="283141"/>
                  <a:pt x="981871" y="265732"/>
                </a:cubicBezTo>
                <a:cubicBezTo>
                  <a:pt x="981871" y="248322"/>
                  <a:pt x="995983" y="234209"/>
                  <a:pt x="1013394" y="234209"/>
                </a:cubicBezTo>
                <a:close/>
                <a:moveTo>
                  <a:pt x="896923" y="234209"/>
                </a:moveTo>
                <a:cubicBezTo>
                  <a:pt x="914334" y="234209"/>
                  <a:pt x="928446" y="248322"/>
                  <a:pt x="928446" y="265732"/>
                </a:cubicBezTo>
                <a:cubicBezTo>
                  <a:pt x="928446" y="283141"/>
                  <a:pt x="914334" y="297254"/>
                  <a:pt x="896923" y="297254"/>
                </a:cubicBezTo>
                <a:cubicBezTo>
                  <a:pt x="879514" y="297254"/>
                  <a:pt x="865400" y="283141"/>
                  <a:pt x="865400" y="265732"/>
                </a:cubicBezTo>
                <a:cubicBezTo>
                  <a:pt x="865400" y="248322"/>
                  <a:pt x="879514" y="234209"/>
                  <a:pt x="896923" y="234209"/>
                </a:cubicBezTo>
                <a:close/>
                <a:moveTo>
                  <a:pt x="778157" y="234209"/>
                </a:moveTo>
                <a:cubicBezTo>
                  <a:pt x="795566" y="234209"/>
                  <a:pt x="809680" y="248322"/>
                  <a:pt x="809680" y="265732"/>
                </a:cubicBezTo>
                <a:cubicBezTo>
                  <a:pt x="809680" y="283141"/>
                  <a:pt x="795566" y="297254"/>
                  <a:pt x="778157" y="297254"/>
                </a:cubicBezTo>
                <a:cubicBezTo>
                  <a:pt x="760747" y="297254"/>
                  <a:pt x="746634" y="283141"/>
                  <a:pt x="746634" y="265732"/>
                </a:cubicBezTo>
                <a:cubicBezTo>
                  <a:pt x="746634" y="248322"/>
                  <a:pt x="760747" y="234209"/>
                  <a:pt x="778157" y="234209"/>
                </a:cubicBezTo>
                <a:close/>
                <a:moveTo>
                  <a:pt x="645773" y="234209"/>
                </a:moveTo>
                <a:cubicBezTo>
                  <a:pt x="663183" y="234209"/>
                  <a:pt x="677296" y="248322"/>
                  <a:pt x="677296" y="265732"/>
                </a:cubicBezTo>
                <a:cubicBezTo>
                  <a:pt x="677296" y="283141"/>
                  <a:pt x="663183" y="297254"/>
                  <a:pt x="645773" y="297254"/>
                </a:cubicBezTo>
                <a:cubicBezTo>
                  <a:pt x="628364" y="297254"/>
                  <a:pt x="614250" y="283141"/>
                  <a:pt x="614250" y="265732"/>
                </a:cubicBezTo>
                <a:cubicBezTo>
                  <a:pt x="614250" y="248322"/>
                  <a:pt x="628364" y="234209"/>
                  <a:pt x="645773" y="234209"/>
                </a:cubicBezTo>
                <a:close/>
                <a:moveTo>
                  <a:pt x="527007" y="234209"/>
                </a:moveTo>
                <a:cubicBezTo>
                  <a:pt x="544416" y="234209"/>
                  <a:pt x="558529" y="248322"/>
                  <a:pt x="558529" y="265732"/>
                </a:cubicBezTo>
                <a:cubicBezTo>
                  <a:pt x="558529" y="283141"/>
                  <a:pt x="544416" y="297254"/>
                  <a:pt x="527007" y="297254"/>
                </a:cubicBezTo>
                <a:cubicBezTo>
                  <a:pt x="509596" y="297254"/>
                  <a:pt x="495484" y="283141"/>
                  <a:pt x="495484" y="265732"/>
                </a:cubicBezTo>
                <a:cubicBezTo>
                  <a:pt x="495484" y="248322"/>
                  <a:pt x="509596" y="234209"/>
                  <a:pt x="527007" y="234209"/>
                </a:cubicBezTo>
                <a:close/>
                <a:moveTo>
                  <a:pt x="401439" y="234209"/>
                </a:moveTo>
                <a:cubicBezTo>
                  <a:pt x="418850" y="234209"/>
                  <a:pt x="432962" y="248322"/>
                  <a:pt x="432962" y="265732"/>
                </a:cubicBezTo>
                <a:cubicBezTo>
                  <a:pt x="432962" y="283141"/>
                  <a:pt x="418850" y="297254"/>
                  <a:pt x="401439" y="297254"/>
                </a:cubicBezTo>
                <a:cubicBezTo>
                  <a:pt x="384030" y="297254"/>
                  <a:pt x="369917" y="283141"/>
                  <a:pt x="369917" y="265732"/>
                </a:cubicBezTo>
                <a:cubicBezTo>
                  <a:pt x="369917" y="248322"/>
                  <a:pt x="384030" y="234209"/>
                  <a:pt x="401439" y="234209"/>
                </a:cubicBezTo>
                <a:close/>
                <a:moveTo>
                  <a:pt x="282673" y="234209"/>
                </a:moveTo>
                <a:cubicBezTo>
                  <a:pt x="300082" y="234209"/>
                  <a:pt x="314196" y="248322"/>
                  <a:pt x="314196" y="265732"/>
                </a:cubicBezTo>
                <a:cubicBezTo>
                  <a:pt x="314196" y="283141"/>
                  <a:pt x="300082" y="297254"/>
                  <a:pt x="282673" y="297254"/>
                </a:cubicBezTo>
                <a:cubicBezTo>
                  <a:pt x="265263" y="297254"/>
                  <a:pt x="251150" y="283141"/>
                  <a:pt x="251150" y="265732"/>
                </a:cubicBezTo>
                <a:cubicBezTo>
                  <a:pt x="251150" y="248322"/>
                  <a:pt x="265263" y="234209"/>
                  <a:pt x="282673" y="234209"/>
                </a:cubicBezTo>
                <a:close/>
                <a:moveTo>
                  <a:pt x="150289" y="234209"/>
                </a:moveTo>
                <a:cubicBezTo>
                  <a:pt x="167699" y="234209"/>
                  <a:pt x="181812" y="248322"/>
                  <a:pt x="181812" y="265732"/>
                </a:cubicBezTo>
                <a:cubicBezTo>
                  <a:pt x="181812" y="283141"/>
                  <a:pt x="167699" y="297254"/>
                  <a:pt x="150289" y="297254"/>
                </a:cubicBezTo>
                <a:cubicBezTo>
                  <a:pt x="132880" y="297254"/>
                  <a:pt x="118766" y="283141"/>
                  <a:pt x="118766" y="265732"/>
                </a:cubicBezTo>
                <a:cubicBezTo>
                  <a:pt x="118766" y="248322"/>
                  <a:pt x="132880" y="234209"/>
                  <a:pt x="150289" y="234209"/>
                </a:cubicBezTo>
                <a:close/>
                <a:moveTo>
                  <a:pt x="31523" y="234209"/>
                </a:moveTo>
                <a:cubicBezTo>
                  <a:pt x="48932" y="234209"/>
                  <a:pt x="63045" y="248322"/>
                  <a:pt x="63045" y="265732"/>
                </a:cubicBezTo>
                <a:cubicBezTo>
                  <a:pt x="63045" y="283141"/>
                  <a:pt x="48932" y="297254"/>
                  <a:pt x="31523" y="297254"/>
                </a:cubicBezTo>
                <a:cubicBezTo>
                  <a:pt x="14112" y="297254"/>
                  <a:pt x="0" y="283141"/>
                  <a:pt x="0" y="265732"/>
                </a:cubicBezTo>
                <a:cubicBezTo>
                  <a:pt x="0" y="248322"/>
                  <a:pt x="14112" y="234209"/>
                  <a:pt x="31523" y="234209"/>
                </a:cubicBezTo>
                <a:close/>
                <a:moveTo>
                  <a:pt x="1878794" y="117105"/>
                </a:moveTo>
                <a:cubicBezTo>
                  <a:pt x="1896205" y="117105"/>
                  <a:pt x="1910317" y="131217"/>
                  <a:pt x="1910317" y="148628"/>
                </a:cubicBezTo>
                <a:cubicBezTo>
                  <a:pt x="1910317" y="166036"/>
                  <a:pt x="1896205" y="180149"/>
                  <a:pt x="1878794" y="180149"/>
                </a:cubicBezTo>
                <a:cubicBezTo>
                  <a:pt x="1861385" y="180149"/>
                  <a:pt x="1847272" y="166036"/>
                  <a:pt x="1847272" y="148628"/>
                </a:cubicBezTo>
                <a:cubicBezTo>
                  <a:pt x="1847272" y="131217"/>
                  <a:pt x="1861385" y="117105"/>
                  <a:pt x="1878794" y="117105"/>
                </a:cubicBezTo>
                <a:close/>
                <a:moveTo>
                  <a:pt x="1760028" y="117105"/>
                </a:moveTo>
                <a:cubicBezTo>
                  <a:pt x="1777437" y="117105"/>
                  <a:pt x="1791551" y="131217"/>
                  <a:pt x="1791551" y="148628"/>
                </a:cubicBezTo>
                <a:cubicBezTo>
                  <a:pt x="1791551" y="166036"/>
                  <a:pt x="1777437" y="180149"/>
                  <a:pt x="1760028" y="180149"/>
                </a:cubicBezTo>
                <a:cubicBezTo>
                  <a:pt x="1742618" y="180149"/>
                  <a:pt x="1728505" y="166036"/>
                  <a:pt x="1728505" y="148628"/>
                </a:cubicBezTo>
                <a:cubicBezTo>
                  <a:pt x="1728505" y="131217"/>
                  <a:pt x="1742618" y="117105"/>
                  <a:pt x="1760028" y="117105"/>
                </a:cubicBezTo>
                <a:close/>
                <a:moveTo>
                  <a:pt x="1627644" y="117105"/>
                </a:moveTo>
                <a:cubicBezTo>
                  <a:pt x="1645054" y="117105"/>
                  <a:pt x="1659167" y="131217"/>
                  <a:pt x="1659167" y="148628"/>
                </a:cubicBezTo>
                <a:cubicBezTo>
                  <a:pt x="1659167" y="166036"/>
                  <a:pt x="1645054" y="180149"/>
                  <a:pt x="1627644" y="180149"/>
                </a:cubicBezTo>
                <a:cubicBezTo>
                  <a:pt x="1610235" y="180149"/>
                  <a:pt x="1596121" y="166036"/>
                  <a:pt x="1596121" y="148628"/>
                </a:cubicBezTo>
                <a:cubicBezTo>
                  <a:pt x="1596121" y="131217"/>
                  <a:pt x="1610235" y="117105"/>
                  <a:pt x="1627644" y="117105"/>
                </a:cubicBezTo>
                <a:close/>
                <a:moveTo>
                  <a:pt x="1508878" y="117105"/>
                </a:moveTo>
                <a:cubicBezTo>
                  <a:pt x="1526287" y="117105"/>
                  <a:pt x="1540400" y="131217"/>
                  <a:pt x="1540400" y="148628"/>
                </a:cubicBezTo>
                <a:cubicBezTo>
                  <a:pt x="1540400" y="166036"/>
                  <a:pt x="1526287" y="180149"/>
                  <a:pt x="1508878" y="180149"/>
                </a:cubicBezTo>
                <a:cubicBezTo>
                  <a:pt x="1491467" y="180149"/>
                  <a:pt x="1477355" y="166036"/>
                  <a:pt x="1477355" y="148628"/>
                </a:cubicBezTo>
                <a:cubicBezTo>
                  <a:pt x="1477355" y="131217"/>
                  <a:pt x="1491467" y="117105"/>
                  <a:pt x="1508878" y="117105"/>
                </a:cubicBezTo>
                <a:close/>
                <a:moveTo>
                  <a:pt x="1383310" y="117105"/>
                </a:moveTo>
                <a:cubicBezTo>
                  <a:pt x="1400721" y="117105"/>
                  <a:pt x="1414833" y="131217"/>
                  <a:pt x="1414833" y="148628"/>
                </a:cubicBezTo>
                <a:cubicBezTo>
                  <a:pt x="1414833" y="166036"/>
                  <a:pt x="1400721" y="180149"/>
                  <a:pt x="1383310" y="180149"/>
                </a:cubicBezTo>
                <a:cubicBezTo>
                  <a:pt x="1365901" y="180149"/>
                  <a:pt x="1351788" y="166036"/>
                  <a:pt x="1351788" y="148628"/>
                </a:cubicBezTo>
                <a:cubicBezTo>
                  <a:pt x="1351788" y="131217"/>
                  <a:pt x="1365901" y="117105"/>
                  <a:pt x="1383310" y="117105"/>
                </a:cubicBezTo>
                <a:close/>
                <a:moveTo>
                  <a:pt x="1264544" y="117105"/>
                </a:moveTo>
                <a:cubicBezTo>
                  <a:pt x="1281953" y="117105"/>
                  <a:pt x="1296067" y="131217"/>
                  <a:pt x="1296067" y="148628"/>
                </a:cubicBezTo>
                <a:cubicBezTo>
                  <a:pt x="1296067" y="166036"/>
                  <a:pt x="1281953" y="180149"/>
                  <a:pt x="1264544" y="180149"/>
                </a:cubicBezTo>
                <a:cubicBezTo>
                  <a:pt x="1247134" y="180149"/>
                  <a:pt x="1233021" y="166036"/>
                  <a:pt x="1233021" y="148628"/>
                </a:cubicBezTo>
                <a:cubicBezTo>
                  <a:pt x="1233021" y="131217"/>
                  <a:pt x="1247134" y="117105"/>
                  <a:pt x="1264544" y="117105"/>
                </a:cubicBezTo>
                <a:close/>
                <a:moveTo>
                  <a:pt x="1132160" y="117105"/>
                </a:moveTo>
                <a:cubicBezTo>
                  <a:pt x="1149570" y="117105"/>
                  <a:pt x="1163683" y="131217"/>
                  <a:pt x="1163683" y="148628"/>
                </a:cubicBezTo>
                <a:cubicBezTo>
                  <a:pt x="1163683" y="166036"/>
                  <a:pt x="1149570" y="180149"/>
                  <a:pt x="1132160" y="180149"/>
                </a:cubicBezTo>
                <a:cubicBezTo>
                  <a:pt x="1114751" y="180149"/>
                  <a:pt x="1100637" y="166036"/>
                  <a:pt x="1100637" y="148628"/>
                </a:cubicBezTo>
                <a:cubicBezTo>
                  <a:pt x="1100637" y="131217"/>
                  <a:pt x="1114751" y="117105"/>
                  <a:pt x="1132160" y="117105"/>
                </a:cubicBezTo>
                <a:close/>
                <a:moveTo>
                  <a:pt x="1013394" y="117105"/>
                </a:moveTo>
                <a:cubicBezTo>
                  <a:pt x="1030803" y="117105"/>
                  <a:pt x="1044916" y="131217"/>
                  <a:pt x="1044916" y="148628"/>
                </a:cubicBezTo>
                <a:cubicBezTo>
                  <a:pt x="1044916" y="166036"/>
                  <a:pt x="1030803" y="180149"/>
                  <a:pt x="1013394" y="180149"/>
                </a:cubicBezTo>
                <a:cubicBezTo>
                  <a:pt x="995983" y="180149"/>
                  <a:pt x="981871" y="166036"/>
                  <a:pt x="981871" y="148628"/>
                </a:cubicBezTo>
                <a:cubicBezTo>
                  <a:pt x="981871" y="131217"/>
                  <a:pt x="995983" y="117105"/>
                  <a:pt x="1013394" y="117105"/>
                </a:cubicBezTo>
                <a:close/>
                <a:moveTo>
                  <a:pt x="896923" y="117105"/>
                </a:moveTo>
                <a:cubicBezTo>
                  <a:pt x="914334" y="117105"/>
                  <a:pt x="928446" y="131217"/>
                  <a:pt x="928446" y="148628"/>
                </a:cubicBezTo>
                <a:cubicBezTo>
                  <a:pt x="928446" y="166036"/>
                  <a:pt x="914334" y="180149"/>
                  <a:pt x="896923" y="180149"/>
                </a:cubicBezTo>
                <a:cubicBezTo>
                  <a:pt x="879514" y="180149"/>
                  <a:pt x="865400" y="166036"/>
                  <a:pt x="865400" y="148628"/>
                </a:cubicBezTo>
                <a:cubicBezTo>
                  <a:pt x="865400" y="131217"/>
                  <a:pt x="879514" y="117105"/>
                  <a:pt x="896923" y="117105"/>
                </a:cubicBezTo>
                <a:close/>
                <a:moveTo>
                  <a:pt x="778157" y="117105"/>
                </a:moveTo>
                <a:cubicBezTo>
                  <a:pt x="795566" y="117105"/>
                  <a:pt x="809680" y="131217"/>
                  <a:pt x="809680" y="148628"/>
                </a:cubicBezTo>
                <a:cubicBezTo>
                  <a:pt x="809680" y="166036"/>
                  <a:pt x="795566" y="180149"/>
                  <a:pt x="778157" y="180149"/>
                </a:cubicBezTo>
                <a:cubicBezTo>
                  <a:pt x="760747" y="180149"/>
                  <a:pt x="746634" y="166036"/>
                  <a:pt x="746634" y="148628"/>
                </a:cubicBezTo>
                <a:cubicBezTo>
                  <a:pt x="746634" y="131217"/>
                  <a:pt x="760747" y="117105"/>
                  <a:pt x="778157" y="117105"/>
                </a:cubicBezTo>
                <a:close/>
                <a:moveTo>
                  <a:pt x="645773" y="117105"/>
                </a:moveTo>
                <a:cubicBezTo>
                  <a:pt x="663183" y="117105"/>
                  <a:pt x="677296" y="131217"/>
                  <a:pt x="677296" y="148628"/>
                </a:cubicBezTo>
                <a:cubicBezTo>
                  <a:pt x="677296" y="166036"/>
                  <a:pt x="663183" y="180149"/>
                  <a:pt x="645773" y="180149"/>
                </a:cubicBezTo>
                <a:cubicBezTo>
                  <a:pt x="628364" y="180149"/>
                  <a:pt x="614250" y="166036"/>
                  <a:pt x="614250" y="148628"/>
                </a:cubicBezTo>
                <a:cubicBezTo>
                  <a:pt x="614250" y="131217"/>
                  <a:pt x="628364" y="117105"/>
                  <a:pt x="645773" y="117105"/>
                </a:cubicBezTo>
                <a:close/>
                <a:moveTo>
                  <a:pt x="527007" y="117105"/>
                </a:moveTo>
                <a:cubicBezTo>
                  <a:pt x="544416" y="117105"/>
                  <a:pt x="558529" y="131217"/>
                  <a:pt x="558529" y="148628"/>
                </a:cubicBezTo>
                <a:cubicBezTo>
                  <a:pt x="558529" y="166036"/>
                  <a:pt x="544416" y="180149"/>
                  <a:pt x="527007" y="180149"/>
                </a:cubicBezTo>
                <a:cubicBezTo>
                  <a:pt x="509596" y="180149"/>
                  <a:pt x="495484" y="166036"/>
                  <a:pt x="495484" y="148628"/>
                </a:cubicBezTo>
                <a:cubicBezTo>
                  <a:pt x="495484" y="131217"/>
                  <a:pt x="509596" y="117105"/>
                  <a:pt x="527007" y="117105"/>
                </a:cubicBezTo>
                <a:close/>
                <a:moveTo>
                  <a:pt x="401439" y="117105"/>
                </a:moveTo>
                <a:cubicBezTo>
                  <a:pt x="418850" y="117105"/>
                  <a:pt x="432962" y="131217"/>
                  <a:pt x="432962" y="148628"/>
                </a:cubicBezTo>
                <a:cubicBezTo>
                  <a:pt x="432962" y="166036"/>
                  <a:pt x="418850" y="180149"/>
                  <a:pt x="401439" y="180149"/>
                </a:cubicBezTo>
                <a:cubicBezTo>
                  <a:pt x="384030" y="180149"/>
                  <a:pt x="369917" y="166036"/>
                  <a:pt x="369917" y="148628"/>
                </a:cubicBezTo>
                <a:cubicBezTo>
                  <a:pt x="369917" y="131217"/>
                  <a:pt x="384030" y="117105"/>
                  <a:pt x="401439" y="117105"/>
                </a:cubicBezTo>
                <a:close/>
                <a:moveTo>
                  <a:pt x="282673" y="117105"/>
                </a:moveTo>
                <a:cubicBezTo>
                  <a:pt x="300082" y="117105"/>
                  <a:pt x="314196" y="131217"/>
                  <a:pt x="314196" y="148628"/>
                </a:cubicBezTo>
                <a:cubicBezTo>
                  <a:pt x="314196" y="166036"/>
                  <a:pt x="300082" y="180149"/>
                  <a:pt x="282673" y="180149"/>
                </a:cubicBezTo>
                <a:cubicBezTo>
                  <a:pt x="265263" y="180149"/>
                  <a:pt x="251150" y="166036"/>
                  <a:pt x="251150" y="148628"/>
                </a:cubicBezTo>
                <a:cubicBezTo>
                  <a:pt x="251150" y="131217"/>
                  <a:pt x="265263" y="117105"/>
                  <a:pt x="282673" y="117105"/>
                </a:cubicBezTo>
                <a:close/>
                <a:moveTo>
                  <a:pt x="150289" y="117105"/>
                </a:moveTo>
                <a:cubicBezTo>
                  <a:pt x="167699" y="117105"/>
                  <a:pt x="181812" y="131217"/>
                  <a:pt x="181812" y="148628"/>
                </a:cubicBezTo>
                <a:cubicBezTo>
                  <a:pt x="181812" y="166036"/>
                  <a:pt x="167699" y="180149"/>
                  <a:pt x="150289" y="180149"/>
                </a:cubicBezTo>
                <a:cubicBezTo>
                  <a:pt x="132880" y="180149"/>
                  <a:pt x="118766" y="166036"/>
                  <a:pt x="118766" y="148628"/>
                </a:cubicBezTo>
                <a:cubicBezTo>
                  <a:pt x="118766" y="131217"/>
                  <a:pt x="132880" y="117105"/>
                  <a:pt x="150289" y="117105"/>
                </a:cubicBezTo>
                <a:close/>
                <a:moveTo>
                  <a:pt x="31523" y="117105"/>
                </a:moveTo>
                <a:cubicBezTo>
                  <a:pt x="48932" y="117105"/>
                  <a:pt x="63045" y="131217"/>
                  <a:pt x="63045" y="148628"/>
                </a:cubicBezTo>
                <a:cubicBezTo>
                  <a:pt x="63045" y="166036"/>
                  <a:pt x="48932" y="180149"/>
                  <a:pt x="31523" y="180149"/>
                </a:cubicBezTo>
                <a:cubicBezTo>
                  <a:pt x="14112" y="180149"/>
                  <a:pt x="0" y="166036"/>
                  <a:pt x="0" y="148628"/>
                </a:cubicBezTo>
                <a:cubicBezTo>
                  <a:pt x="0" y="131217"/>
                  <a:pt x="14112" y="117105"/>
                  <a:pt x="31523" y="117105"/>
                </a:cubicBezTo>
                <a:close/>
                <a:moveTo>
                  <a:pt x="1878794" y="0"/>
                </a:moveTo>
                <a:cubicBezTo>
                  <a:pt x="1896205" y="0"/>
                  <a:pt x="1910317" y="14114"/>
                  <a:pt x="1910317" y="31523"/>
                </a:cubicBezTo>
                <a:cubicBezTo>
                  <a:pt x="1910317" y="48932"/>
                  <a:pt x="1896205" y="63045"/>
                  <a:pt x="1878794" y="63045"/>
                </a:cubicBezTo>
                <a:cubicBezTo>
                  <a:pt x="1861385" y="63045"/>
                  <a:pt x="1847272" y="48932"/>
                  <a:pt x="1847272" y="31523"/>
                </a:cubicBezTo>
                <a:cubicBezTo>
                  <a:pt x="1847272" y="14114"/>
                  <a:pt x="1861385" y="0"/>
                  <a:pt x="1878794" y="0"/>
                </a:cubicBezTo>
                <a:close/>
                <a:moveTo>
                  <a:pt x="1760028" y="0"/>
                </a:moveTo>
                <a:cubicBezTo>
                  <a:pt x="1777437" y="0"/>
                  <a:pt x="1791551" y="14114"/>
                  <a:pt x="1791551" y="31523"/>
                </a:cubicBezTo>
                <a:cubicBezTo>
                  <a:pt x="1791551" y="48932"/>
                  <a:pt x="1777437" y="63045"/>
                  <a:pt x="1760028" y="63045"/>
                </a:cubicBezTo>
                <a:cubicBezTo>
                  <a:pt x="1742618" y="63045"/>
                  <a:pt x="1728505" y="48932"/>
                  <a:pt x="1728505" y="31523"/>
                </a:cubicBezTo>
                <a:cubicBezTo>
                  <a:pt x="1728505" y="14114"/>
                  <a:pt x="1742618" y="0"/>
                  <a:pt x="1760028" y="0"/>
                </a:cubicBezTo>
                <a:close/>
                <a:moveTo>
                  <a:pt x="1627644" y="0"/>
                </a:moveTo>
                <a:cubicBezTo>
                  <a:pt x="1645054" y="0"/>
                  <a:pt x="1659167" y="14114"/>
                  <a:pt x="1659167" y="31523"/>
                </a:cubicBezTo>
                <a:cubicBezTo>
                  <a:pt x="1659167" y="48932"/>
                  <a:pt x="1645054" y="63045"/>
                  <a:pt x="1627644" y="63045"/>
                </a:cubicBezTo>
                <a:cubicBezTo>
                  <a:pt x="1610235" y="63045"/>
                  <a:pt x="1596121" y="48932"/>
                  <a:pt x="1596121" y="31523"/>
                </a:cubicBezTo>
                <a:cubicBezTo>
                  <a:pt x="1596121" y="14114"/>
                  <a:pt x="1610235" y="0"/>
                  <a:pt x="1627644" y="0"/>
                </a:cubicBezTo>
                <a:close/>
                <a:moveTo>
                  <a:pt x="1508878" y="0"/>
                </a:moveTo>
                <a:cubicBezTo>
                  <a:pt x="1526287" y="0"/>
                  <a:pt x="1540400" y="14114"/>
                  <a:pt x="1540400" y="31523"/>
                </a:cubicBezTo>
                <a:cubicBezTo>
                  <a:pt x="1540400" y="48932"/>
                  <a:pt x="1526287" y="63045"/>
                  <a:pt x="1508878" y="63045"/>
                </a:cubicBezTo>
                <a:cubicBezTo>
                  <a:pt x="1491467" y="63045"/>
                  <a:pt x="1477355" y="48932"/>
                  <a:pt x="1477355" y="31523"/>
                </a:cubicBezTo>
                <a:cubicBezTo>
                  <a:pt x="1477355" y="14114"/>
                  <a:pt x="1491467" y="0"/>
                  <a:pt x="1508878" y="0"/>
                </a:cubicBezTo>
                <a:close/>
                <a:moveTo>
                  <a:pt x="1383310" y="0"/>
                </a:moveTo>
                <a:cubicBezTo>
                  <a:pt x="1400721" y="0"/>
                  <a:pt x="1414833" y="14114"/>
                  <a:pt x="1414833" y="31523"/>
                </a:cubicBezTo>
                <a:cubicBezTo>
                  <a:pt x="1414833" y="48932"/>
                  <a:pt x="1400721" y="63045"/>
                  <a:pt x="1383310" y="63045"/>
                </a:cubicBezTo>
                <a:cubicBezTo>
                  <a:pt x="1365901" y="63045"/>
                  <a:pt x="1351788" y="48932"/>
                  <a:pt x="1351788" y="31523"/>
                </a:cubicBezTo>
                <a:cubicBezTo>
                  <a:pt x="1351788" y="14114"/>
                  <a:pt x="1365901" y="0"/>
                  <a:pt x="1383310" y="0"/>
                </a:cubicBezTo>
                <a:close/>
                <a:moveTo>
                  <a:pt x="1264544" y="0"/>
                </a:moveTo>
                <a:cubicBezTo>
                  <a:pt x="1281953" y="0"/>
                  <a:pt x="1296067" y="14114"/>
                  <a:pt x="1296067" y="31523"/>
                </a:cubicBezTo>
                <a:cubicBezTo>
                  <a:pt x="1296067" y="48932"/>
                  <a:pt x="1281953" y="63045"/>
                  <a:pt x="1264544" y="63045"/>
                </a:cubicBezTo>
                <a:cubicBezTo>
                  <a:pt x="1247134" y="63045"/>
                  <a:pt x="1233021" y="48932"/>
                  <a:pt x="1233021" y="31523"/>
                </a:cubicBezTo>
                <a:cubicBezTo>
                  <a:pt x="1233021" y="14114"/>
                  <a:pt x="1247134" y="0"/>
                  <a:pt x="1264544" y="0"/>
                </a:cubicBezTo>
                <a:close/>
                <a:moveTo>
                  <a:pt x="1132160" y="0"/>
                </a:moveTo>
                <a:cubicBezTo>
                  <a:pt x="1149570" y="0"/>
                  <a:pt x="1163683" y="14114"/>
                  <a:pt x="1163683" y="31523"/>
                </a:cubicBezTo>
                <a:cubicBezTo>
                  <a:pt x="1163683" y="48932"/>
                  <a:pt x="1149570" y="63045"/>
                  <a:pt x="1132160" y="63045"/>
                </a:cubicBezTo>
                <a:cubicBezTo>
                  <a:pt x="1114751" y="63045"/>
                  <a:pt x="1100637" y="48932"/>
                  <a:pt x="1100637" y="31523"/>
                </a:cubicBezTo>
                <a:cubicBezTo>
                  <a:pt x="1100637" y="14114"/>
                  <a:pt x="1114751" y="0"/>
                  <a:pt x="1132160" y="0"/>
                </a:cubicBezTo>
                <a:close/>
                <a:moveTo>
                  <a:pt x="1013394" y="0"/>
                </a:moveTo>
                <a:cubicBezTo>
                  <a:pt x="1030803" y="0"/>
                  <a:pt x="1044916" y="14114"/>
                  <a:pt x="1044916" y="31523"/>
                </a:cubicBezTo>
                <a:cubicBezTo>
                  <a:pt x="1044916" y="48932"/>
                  <a:pt x="1030803" y="63045"/>
                  <a:pt x="1013394" y="63045"/>
                </a:cubicBezTo>
                <a:cubicBezTo>
                  <a:pt x="995983" y="63045"/>
                  <a:pt x="981871" y="48932"/>
                  <a:pt x="981871" y="31523"/>
                </a:cubicBezTo>
                <a:cubicBezTo>
                  <a:pt x="981871" y="14114"/>
                  <a:pt x="995983" y="0"/>
                  <a:pt x="1013394" y="0"/>
                </a:cubicBezTo>
                <a:close/>
                <a:moveTo>
                  <a:pt x="896923" y="0"/>
                </a:moveTo>
                <a:cubicBezTo>
                  <a:pt x="914334" y="0"/>
                  <a:pt x="928446" y="14114"/>
                  <a:pt x="928446" y="31523"/>
                </a:cubicBezTo>
                <a:cubicBezTo>
                  <a:pt x="928446" y="48932"/>
                  <a:pt x="914334" y="63045"/>
                  <a:pt x="896923" y="63045"/>
                </a:cubicBezTo>
                <a:cubicBezTo>
                  <a:pt x="879514" y="63045"/>
                  <a:pt x="865400" y="48932"/>
                  <a:pt x="865400" y="31523"/>
                </a:cubicBezTo>
                <a:cubicBezTo>
                  <a:pt x="865400" y="14114"/>
                  <a:pt x="879514" y="0"/>
                  <a:pt x="896923" y="0"/>
                </a:cubicBezTo>
                <a:close/>
                <a:moveTo>
                  <a:pt x="778157" y="0"/>
                </a:moveTo>
                <a:cubicBezTo>
                  <a:pt x="795566" y="0"/>
                  <a:pt x="809680" y="14114"/>
                  <a:pt x="809680" y="31523"/>
                </a:cubicBezTo>
                <a:cubicBezTo>
                  <a:pt x="809680" y="48932"/>
                  <a:pt x="795566" y="63045"/>
                  <a:pt x="778157" y="63045"/>
                </a:cubicBezTo>
                <a:cubicBezTo>
                  <a:pt x="760747" y="63045"/>
                  <a:pt x="746634" y="48932"/>
                  <a:pt x="746634" y="31523"/>
                </a:cubicBezTo>
                <a:cubicBezTo>
                  <a:pt x="746634" y="14114"/>
                  <a:pt x="760747" y="0"/>
                  <a:pt x="778157" y="0"/>
                </a:cubicBezTo>
                <a:close/>
                <a:moveTo>
                  <a:pt x="645773" y="0"/>
                </a:moveTo>
                <a:cubicBezTo>
                  <a:pt x="663183" y="0"/>
                  <a:pt x="677296" y="14114"/>
                  <a:pt x="677296" y="31523"/>
                </a:cubicBezTo>
                <a:cubicBezTo>
                  <a:pt x="677296" y="48932"/>
                  <a:pt x="663183" y="63045"/>
                  <a:pt x="645773" y="63045"/>
                </a:cubicBezTo>
                <a:cubicBezTo>
                  <a:pt x="628364" y="63045"/>
                  <a:pt x="614250" y="48932"/>
                  <a:pt x="614250" y="31523"/>
                </a:cubicBezTo>
                <a:cubicBezTo>
                  <a:pt x="614250" y="14114"/>
                  <a:pt x="628364" y="0"/>
                  <a:pt x="645773" y="0"/>
                </a:cubicBezTo>
                <a:close/>
                <a:moveTo>
                  <a:pt x="527007" y="0"/>
                </a:moveTo>
                <a:cubicBezTo>
                  <a:pt x="544416" y="0"/>
                  <a:pt x="558529" y="14114"/>
                  <a:pt x="558529" y="31523"/>
                </a:cubicBezTo>
                <a:cubicBezTo>
                  <a:pt x="558529" y="48932"/>
                  <a:pt x="544416" y="63045"/>
                  <a:pt x="527007" y="63045"/>
                </a:cubicBezTo>
                <a:cubicBezTo>
                  <a:pt x="509596" y="63045"/>
                  <a:pt x="495484" y="48932"/>
                  <a:pt x="495484" y="31523"/>
                </a:cubicBezTo>
                <a:cubicBezTo>
                  <a:pt x="495484" y="14114"/>
                  <a:pt x="509596" y="0"/>
                  <a:pt x="527007" y="0"/>
                </a:cubicBezTo>
                <a:close/>
                <a:moveTo>
                  <a:pt x="401439" y="0"/>
                </a:moveTo>
                <a:cubicBezTo>
                  <a:pt x="418850" y="0"/>
                  <a:pt x="432962" y="14114"/>
                  <a:pt x="432962" y="31523"/>
                </a:cubicBezTo>
                <a:cubicBezTo>
                  <a:pt x="432962" y="48932"/>
                  <a:pt x="418850" y="63045"/>
                  <a:pt x="401439" y="63045"/>
                </a:cubicBezTo>
                <a:cubicBezTo>
                  <a:pt x="384030" y="63045"/>
                  <a:pt x="369917" y="48932"/>
                  <a:pt x="369917" y="31523"/>
                </a:cubicBezTo>
                <a:cubicBezTo>
                  <a:pt x="369917" y="14114"/>
                  <a:pt x="384030" y="0"/>
                  <a:pt x="401439" y="0"/>
                </a:cubicBezTo>
                <a:close/>
                <a:moveTo>
                  <a:pt x="282673" y="0"/>
                </a:moveTo>
                <a:cubicBezTo>
                  <a:pt x="300082" y="0"/>
                  <a:pt x="314196" y="14114"/>
                  <a:pt x="314196" y="31523"/>
                </a:cubicBezTo>
                <a:cubicBezTo>
                  <a:pt x="314196" y="48932"/>
                  <a:pt x="300082" y="63045"/>
                  <a:pt x="282673" y="63045"/>
                </a:cubicBezTo>
                <a:cubicBezTo>
                  <a:pt x="265263" y="63045"/>
                  <a:pt x="251150" y="48932"/>
                  <a:pt x="251150" y="31523"/>
                </a:cubicBezTo>
                <a:cubicBezTo>
                  <a:pt x="251150" y="14114"/>
                  <a:pt x="265263" y="0"/>
                  <a:pt x="282673" y="0"/>
                </a:cubicBezTo>
                <a:close/>
                <a:moveTo>
                  <a:pt x="150289" y="0"/>
                </a:moveTo>
                <a:cubicBezTo>
                  <a:pt x="167699" y="0"/>
                  <a:pt x="181812" y="14114"/>
                  <a:pt x="181812" y="31523"/>
                </a:cubicBezTo>
                <a:cubicBezTo>
                  <a:pt x="181812" y="48932"/>
                  <a:pt x="167699" y="63045"/>
                  <a:pt x="150289" y="63045"/>
                </a:cubicBezTo>
                <a:cubicBezTo>
                  <a:pt x="132880" y="63045"/>
                  <a:pt x="118766" y="48932"/>
                  <a:pt x="118766" y="31523"/>
                </a:cubicBezTo>
                <a:cubicBezTo>
                  <a:pt x="118766" y="14114"/>
                  <a:pt x="132880" y="0"/>
                  <a:pt x="150289" y="0"/>
                </a:cubicBezTo>
                <a:close/>
                <a:moveTo>
                  <a:pt x="31523" y="0"/>
                </a:moveTo>
                <a:cubicBezTo>
                  <a:pt x="48932" y="0"/>
                  <a:pt x="63045" y="14114"/>
                  <a:pt x="63045" y="31523"/>
                </a:cubicBezTo>
                <a:cubicBezTo>
                  <a:pt x="63045" y="48932"/>
                  <a:pt x="48932" y="63045"/>
                  <a:pt x="31523" y="63045"/>
                </a:cubicBezTo>
                <a:cubicBezTo>
                  <a:pt x="14112" y="63045"/>
                  <a:pt x="0" y="48932"/>
                  <a:pt x="0" y="31523"/>
                </a:cubicBezTo>
                <a:cubicBezTo>
                  <a:pt x="0" y="14114"/>
                  <a:pt x="14112" y="0"/>
                  <a:pt x="31523" y="0"/>
                </a:cubicBezTo>
                <a:close/>
              </a:path>
            </a:pathLst>
          </a:custGeom>
          <a:gradFill>
            <a:gsLst>
              <a:gs pos="0">
                <a:schemeClr val="accent1"/>
              </a:gs>
              <a:gs pos="77000">
                <a:schemeClr val="accent1">
                  <a:alpha val="0"/>
                </a:schemeClr>
              </a:gs>
            </a:gsLst>
            <a:lin ang="78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1" flipV="0">
            <a:off x="294697" y="-15596"/>
            <a:ext cx="2476354" cy="2089298"/>
          </a:xfrm>
          <a:prstGeom prst="rect">
            <a:avLst/>
          </a:prstGeom>
          <a:gradFill>
            <a:gsLst>
              <a:gs pos="30000">
                <a:schemeClr val="bg1"/>
              </a:gs>
              <a:gs pos="100000">
                <a:schemeClr val="bg1">
                  <a:alpha val="0"/>
                </a:schemeClr>
              </a:gs>
            </a:gsLst>
            <a:lin ang="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5400000" flipH="1" flipV="0">
            <a:off x="443953" y="743387"/>
            <a:ext cx="1201392" cy="2089298"/>
          </a:xfrm>
          <a:prstGeom prst="rect">
            <a:avLst/>
          </a:prstGeom>
          <a:gradFill>
            <a:gsLst>
              <a:gs pos="30000">
                <a:schemeClr val="bg1"/>
              </a:gs>
              <a:gs pos="100000">
                <a:schemeClr val="bg1">
                  <a:alpha val="0"/>
                </a:schemeClr>
              </a:gs>
            </a:gsLst>
            <a:lin ang="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9200053" y="1085262"/>
            <a:ext cx="1529072" cy="1200329"/>
          </a:xfrm>
          <a:prstGeom prst="rect">
            <a:avLst/>
          </a:prstGeom>
          <a:noFill/>
          <a:ln>
            <a:noFill/>
          </a:ln>
        </p:spPr>
        <p:txBody>
          <a:bodyPr vert="horz" wrap="square" lIns="91440" tIns="45720" rIns="91440" bIns="45720" rtlCol="0" anchor="t"/>
          <a:lstStyle/>
          <a:p>
            <a:pPr algn="ctr">
              <a:lnSpc>
                <a:spcPct val="110000"/>
              </a:lnSpc>
            </a:pPr>
            <a:r>
              <a:rPr kumimoji="1" lang="en-US" altLang="zh-CN" sz="6000">
                <a:ln w="12700">
                  <a:solidFill>
                    <a:srgbClr val="FE7500">
                      <a:alpha val="100000"/>
                    </a:srgbClr>
                  </a:solidFill>
                </a:ln>
                <a:solidFill>
                  <a:srgbClr val="FFFFFF">
                    <a:alpha val="100000"/>
                  </a:srgbClr>
                </a:solidFill>
                <a:latin typeface="OPPOSans H"/>
                <a:ea typeface="OPPOSans H"/>
                <a:cs typeface="OPPOSans H"/>
              </a:rPr>
              <a:t>02</a:t>
            </a:r>
            <a:endParaRPr kumimoji="1" lang="zh-CN" altLang="en-US"/>
          </a:p>
        </p:txBody>
      </p:sp>
      <p:sp>
        <p:nvSpPr>
          <p:cNvPr id="7" name="标题 1"/>
          <p:cNvSpPr txBox="1"/>
          <p:nvPr/>
        </p:nvSpPr>
        <p:spPr>
          <a:xfrm rot="0" flipH="0" flipV="0">
            <a:off x="9200053" y="1733174"/>
            <a:ext cx="1529073" cy="44354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9200053" y="2861960"/>
            <a:ext cx="1529072" cy="1200329"/>
          </a:xfrm>
          <a:prstGeom prst="rect">
            <a:avLst/>
          </a:prstGeom>
          <a:noFill/>
          <a:ln>
            <a:noFill/>
          </a:ln>
        </p:spPr>
        <p:txBody>
          <a:bodyPr vert="horz" wrap="square" lIns="91440" tIns="45720" rIns="91440" bIns="45720" rtlCol="0" anchor="t"/>
          <a:lstStyle/>
          <a:p>
            <a:pPr algn="ctr">
              <a:lnSpc>
                <a:spcPct val="110000"/>
              </a:lnSpc>
            </a:pPr>
            <a:r>
              <a:rPr kumimoji="1" lang="en-US" altLang="zh-CN" sz="6000">
                <a:ln w="12700">
                  <a:solidFill>
                    <a:srgbClr val="FE7500">
                      <a:alpha val="100000"/>
                    </a:srgbClr>
                  </a:solidFill>
                </a:ln>
                <a:solidFill>
                  <a:srgbClr val="FFFFFF">
                    <a:alpha val="100000"/>
                  </a:srgbClr>
                </a:solidFill>
                <a:latin typeface="OPPOSans H"/>
                <a:ea typeface="OPPOSans H"/>
                <a:cs typeface="OPPOSans H"/>
              </a:rPr>
              <a:t>04</a:t>
            </a:r>
            <a:endParaRPr kumimoji="1" lang="zh-CN" altLang="en-US"/>
          </a:p>
        </p:txBody>
      </p:sp>
      <p:sp>
        <p:nvSpPr>
          <p:cNvPr id="9" name="标题 1"/>
          <p:cNvSpPr txBox="1"/>
          <p:nvPr/>
        </p:nvSpPr>
        <p:spPr>
          <a:xfrm rot="0" flipH="0" flipV="0">
            <a:off x="9200053" y="3509872"/>
            <a:ext cx="1529073" cy="44354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5476463" y="2861960"/>
            <a:ext cx="1529072" cy="1200329"/>
          </a:xfrm>
          <a:prstGeom prst="rect">
            <a:avLst/>
          </a:prstGeom>
          <a:noFill/>
          <a:ln>
            <a:noFill/>
          </a:ln>
        </p:spPr>
        <p:txBody>
          <a:bodyPr vert="horz" wrap="square" lIns="91440" tIns="45720" rIns="91440" bIns="45720" rtlCol="0" anchor="t"/>
          <a:lstStyle/>
          <a:p>
            <a:pPr algn="ctr">
              <a:lnSpc>
                <a:spcPct val="110000"/>
              </a:lnSpc>
            </a:pPr>
            <a:r>
              <a:rPr kumimoji="1" lang="en-US" altLang="zh-CN" sz="6000">
                <a:ln w="12700">
                  <a:solidFill>
                    <a:srgbClr val="FE7500">
                      <a:alpha val="100000"/>
                    </a:srgbClr>
                  </a:solidFill>
                </a:ln>
                <a:solidFill>
                  <a:srgbClr val="FFFFFF">
                    <a:alpha val="100000"/>
                  </a:srgbClr>
                </a:solidFill>
                <a:latin typeface="OPPOSans H"/>
                <a:ea typeface="OPPOSans H"/>
                <a:cs typeface="OPPOSans H"/>
              </a:rPr>
              <a:t>03</a:t>
            </a:r>
            <a:endParaRPr kumimoji="1" lang="zh-CN" altLang="en-US"/>
          </a:p>
        </p:txBody>
      </p:sp>
      <p:sp>
        <p:nvSpPr>
          <p:cNvPr id="11" name="标题 1"/>
          <p:cNvSpPr txBox="1"/>
          <p:nvPr/>
        </p:nvSpPr>
        <p:spPr>
          <a:xfrm rot="0" flipH="0" flipV="0">
            <a:off x="5476463" y="3509872"/>
            <a:ext cx="1529073" cy="44354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5476463" y="1085262"/>
            <a:ext cx="1529072" cy="1200329"/>
          </a:xfrm>
          <a:prstGeom prst="rect">
            <a:avLst/>
          </a:prstGeom>
          <a:noFill/>
          <a:ln>
            <a:noFill/>
          </a:ln>
        </p:spPr>
        <p:txBody>
          <a:bodyPr vert="horz" wrap="square" lIns="91440" tIns="45720" rIns="91440" bIns="45720" rtlCol="0" anchor="t"/>
          <a:lstStyle/>
          <a:p>
            <a:pPr algn="ctr">
              <a:lnSpc>
                <a:spcPct val="110000"/>
              </a:lnSpc>
            </a:pPr>
            <a:r>
              <a:rPr kumimoji="1" lang="en-US" altLang="zh-CN" sz="6000">
                <a:ln w="12700">
                  <a:solidFill>
                    <a:srgbClr val="FE7500">
                      <a:alpha val="100000"/>
                    </a:srgbClr>
                  </a:solidFill>
                </a:ln>
                <a:solidFill>
                  <a:srgbClr val="FFFFFF">
                    <a:alpha val="100000"/>
                  </a:srgbClr>
                </a:solidFill>
                <a:latin typeface="OPPOSans H"/>
                <a:ea typeface="OPPOSans H"/>
                <a:cs typeface="OPPOSans H"/>
              </a:rPr>
              <a:t>01</a:t>
            </a:r>
            <a:endParaRPr kumimoji="1" lang="zh-CN" altLang="en-US"/>
          </a:p>
        </p:txBody>
      </p:sp>
      <p:sp>
        <p:nvSpPr>
          <p:cNvPr id="13" name="标题 1"/>
          <p:cNvSpPr txBox="1"/>
          <p:nvPr/>
        </p:nvSpPr>
        <p:spPr>
          <a:xfrm rot="0" flipH="0" flipV="0">
            <a:off x="5476463" y="1733174"/>
            <a:ext cx="1529073" cy="44354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3991282" y="-2597717"/>
            <a:ext cx="8526932" cy="8526931"/>
          </a:xfrm>
          <a:prstGeom prst="donut">
            <a:avLst>
              <a:gd name="adj" fmla="val 15541"/>
            </a:avLst>
          </a:prstGeom>
          <a:solidFill>
            <a:schemeClr val="accent1"/>
          </a:solidFill>
          <a:ln w="19050" cap="sq">
            <a:gradFill>
              <a:gsLst>
                <a:gs pos="0">
                  <a:schemeClr val="accent1"/>
                </a:gs>
                <a:gs pos="56000">
                  <a:schemeClr val="accent1">
                    <a:lumMod val="20000"/>
                    <a:lumOff val="80000"/>
                  </a:schemeClr>
                </a:gs>
                <a:gs pos="100000">
                  <a:schemeClr val="accent1"/>
                </a:gs>
              </a:gsLst>
              <a:lin ang="1200000" scaled="0"/>
            </a:gradFill>
            <a:miter/>
          </a:ln>
        </p:spPr>
        <p:txBody>
          <a:bodyPr vert="horz" wrap="square" lIns="91440" tIns="45720" rIns="91440" bIns="45720" rtlCol="0" anchor="ctr"/>
          <a:lstStyle/>
          <a:p>
            <a:pPr algn="ctr">
              <a:lnSpc>
                <a:spcPct val="110000"/>
              </a:lnSpc>
            </a:pPr>
            <a:endParaRPr kumimoji="1" lang="zh-CN" altLang="en-US"/>
          </a:p>
        </p:txBody>
      </p:sp>
      <p:grpSp>
        <p:nvGrpSpPr>
          <p:cNvPr id="15" name=""/>
          <p:cNvGrpSpPr/>
          <p:nvPr/>
        </p:nvGrpSpPr>
        <p:grpSpPr>
          <a:xfrm>
            <a:off x="-1180953" y="5146063"/>
            <a:ext cx="4208513" cy="4208513"/>
            <a:chOff x="-1180953" y="5146063"/>
            <a:chExt cx="4208513" cy="4208513"/>
          </a:xfrm>
        </p:grpSpPr>
        <p:sp>
          <p:nvSpPr>
            <p:cNvPr id="16" name="标题 1"/>
            <p:cNvSpPr txBox="1"/>
            <p:nvPr/>
          </p:nvSpPr>
          <p:spPr>
            <a:xfrm rot="0" flipH="0" flipV="0">
              <a:off x="-982100" y="5344916"/>
              <a:ext cx="3810808" cy="3810807"/>
            </a:xfrm>
            <a:prstGeom prst="ellipse">
              <a:avLst/>
            </a:prstGeom>
            <a:noFill/>
            <a:ln w="25400" cap="sq">
              <a:solidFill>
                <a:schemeClr val="accent1">
                  <a:lumMod val="60000"/>
                  <a:lumOff val="40000"/>
                  <a:alpha val="77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746927" y="5580090"/>
              <a:ext cx="3340460" cy="3340459"/>
            </a:xfrm>
            <a:prstGeom prst="ellipse">
              <a:avLst/>
            </a:prstGeom>
            <a:noFill/>
            <a:ln w="25400" cap="sq">
              <a:solidFill>
                <a:schemeClr val="accent1">
                  <a:lumMod val="60000"/>
                  <a:lumOff val="40000"/>
                  <a:alpha val="77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512922" y="5814096"/>
              <a:ext cx="2872452" cy="2872449"/>
            </a:xfrm>
            <a:prstGeom prst="ellipse">
              <a:avLst/>
            </a:prstGeom>
            <a:noFill/>
            <a:ln w="25400" cap="sq">
              <a:solidFill>
                <a:schemeClr val="accent1">
                  <a:lumMod val="60000"/>
                  <a:lumOff val="40000"/>
                  <a:alpha val="77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1180953" y="5146063"/>
              <a:ext cx="4208513" cy="4208513"/>
            </a:xfrm>
            <a:prstGeom prst="ellipse">
              <a:avLst/>
            </a:prstGeom>
            <a:noFill/>
            <a:ln w="25400" cap="sq">
              <a:solidFill>
                <a:schemeClr val="accent1">
                  <a:lumMod val="60000"/>
                  <a:lumOff val="40000"/>
                  <a:alpha val="77000"/>
                </a:schemeClr>
              </a:solidFill>
              <a:miter/>
            </a:ln>
          </p:spPr>
          <p:txBody>
            <a:bodyPr vert="horz" wrap="square" lIns="91440" tIns="45720" rIns="91440" bIns="45720" rtlCol="0" anchor="ctr"/>
            <a:lstStyle/>
            <a:p>
              <a:pPr algn="ctr">
                <a:lnSpc>
                  <a:spcPct val="110000"/>
                </a:lnSpc>
              </a:pPr>
              <a:endParaRPr kumimoji="1" lang="zh-CN" altLang="en-US"/>
            </a:p>
          </p:txBody>
        </p:sp>
      </p:grpSp>
      <p:sp>
        <p:nvSpPr>
          <p:cNvPr id="20" name="标题 1"/>
          <p:cNvSpPr txBox="1"/>
          <p:nvPr/>
        </p:nvSpPr>
        <p:spPr>
          <a:xfrm rot="5400000" flipH="0" flipV="0">
            <a:off x="220807" y="2318351"/>
            <a:ext cx="2399652" cy="276999"/>
          </a:xfrm>
          <a:prstGeom prst="rect">
            <a:avLst/>
          </a:prstGeom>
          <a:noFill/>
          <a:ln>
            <a:noFill/>
          </a:ln>
        </p:spPr>
        <p:txBody>
          <a:bodyPr vert="horz" wrap="square" lIns="91440" tIns="45720" rIns="91440" bIns="45720" rtlCol="0" anchor="t"/>
          <a:lstStyle/>
          <a:p>
            <a:pPr algn="dist">
              <a:lnSpc>
                <a:spcPct val="110000"/>
              </a:lnSpc>
            </a:pPr>
            <a:r>
              <a:rPr kumimoji="1" lang="en-US" altLang="zh-CN" sz="1200">
                <a:ln w="12700">
                  <a:noFill/>
                </a:ln>
                <a:solidFill>
                  <a:srgbClr val="7F7F7F">
                    <a:alpha val="100000"/>
                  </a:srgbClr>
                </a:solidFill>
                <a:latin typeface="OPPOSans H"/>
                <a:ea typeface="OPPOSans H"/>
                <a:cs typeface="OPPOSans H"/>
              </a:rPr>
              <a:t>CONTENTS</a:t>
            </a:r>
            <a:endParaRPr kumimoji="1" lang="zh-CN" altLang="en-US"/>
          </a:p>
        </p:txBody>
      </p:sp>
      <p:sp>
        <p:nvSpPr>
          <p:cNvPr id="21" name="标题 1"/>
          <p:cNvSpPr txBox="1"/>
          <p:nvPr/>
        </p:nvSpPr>
        <p:spPr>
          <a:xfrm rot="0" flipH="0" flipV="0">
            <a:off x="9815429" y="4173819"/>
            <a:ext cx="2476354" cy="2811755"/>
          </a:xfrm>
          <a:custGeom>
            <a:avLst/>
            <a:gdLst>
              <a:gd name="connsiteX0" fmla="*/ 2171554 w 2171554"/>
              <a:gd name="connsiteY0" fmla="*/ 0 h 2465673"/>
              <a:gd name="connsiteX1" fmla="*/ 2171554 w 2171554"/>
              <a:gd name="connsiteY1" fmla="*/ 1070821 h 2465673"/>
              <a:gd name="connsiteX2" fmla="*/ 2097758 w 2171554"/>
              <a:gd name="connsiteY2" fmla="*/ 1192293 h 2465673"/>
              <a:gd name="connsiteX3" fmla="*/ 653166 w 2171554"/>
              <a:gd name="connsiteY3" fmla="*/ 2381880 h 2465673"/>
              <a:gd name="connsiteX4" fmla="*/ 424228 w 2171554"/>
              <a:gd name="connsiteY4" fmla="*/ 2465673 h 2465673"/>
              <a:gd name="connsiteX5" fmla="*/ 0 w 2171554"/>
              <a:gd name="connsiteY5" fmla="*/ 2465673 h 2465673"/>
              <a:gd name="connsiteX6" fmla="*/ 174741 w 2171554"/>
              <a:gd name="connsiteY6" fmla="*/ 2404753 h 2465673"/>
              <a:gd name="connsiteX7" fmla="*/ 2105432 w 2171554"/>
              <a:gd name="connsiteY7" fmla="*/ 274841 h 2465673"/>
              <a:gd name="connsiteX8" fmla="*/ 2171554 w 2171554"/>
              <a:gd name="connsiteY8" fmla="*/ 0 h 2465673"/>
            </a:gdLst>
            <a:rect l="l" t="t" r="r" b="b"/>
            <a:pathLst>
              <a:path w="2171554" h="2465673">
                <a:moveTo>
                  <a:pt x="2171554" y="0"/>
                </a:moveTo>
                <a:lnTo>
                  <a:pt x="2171554" y="1070821"/>
                </a:lnTo>
                <a:lnTo>
                  <a:pt x="2097758" y="1192293"/>
                </a:lnTo>
                <a:cubicBezTo>
                  <a:pt x="1743729" y="1716324"/>
                  <a:pt x="1242393" y="2132658"/>
                  <a:pt x="653166" y="2381880"/>
                </a:cubicBezTo>
                <a:lnTo>
                  <a:pt x="424228" y="2465673"/>
                </a:lnTo>
                <a:lnTo>
                  <a:pt x="0" y="2465673"/>
                </a:lnTo>
                <a:lnTo>
                  <a:pt x="174741" y="2404753"/>
                </a:lnTo>
                <a:cubicBezTo>
                  <a:pt x="1103902" y="2031754"/>
                  <a:pt x="1823015" y="1246233"/>
                  <a:pt x="2105432" y="274841"/>
                </a:cubicBezTo>
                <a:lnTo>
                  <a:pt x="2171554" y="0"/>
                </a:lnTo>
                <a:close/>
              </a:path>
            </a:pathLst>
          </a:custGeom>
          <a:solidFill>
            <a:schemeClr val="accent1">
              <a:alpha val="47000"/>
            </a:schemeClr>
          </a:solidFill>
          <a:ln w="19050" cap="sq">
            <a:gradFill>
              <a:gsLst>
                <a:gs pos="0">
                  <a:schemeClr val="accent1"/>
                </a:gs>
                <a:gs pos="56000">
                  <a:schemeClr val="accent1">
                    <a:lumMod val="20000"/>
                    <a:lumOff val="80000"/>
                  </a:schemeClr>
                </a:gs>
                <a:gs pos="100000">
                  <a:schemeClr val="accent1"/>
                </a:gs>
              </a:gsLst>
              <a:lin ang="6600000" scaled="0"/>
            </a:gra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10299204" y="5394942"/>
            <a:ext cx="1992580" cy="1590632"/>
          </a:xfrm>
          <a:custGeom>
            <a:avLst/>
            <a:gdLst>
              <a:gd name="connsiteX0" fmla="*/ 1747325 w 1747325"/>
              <a:gd name="connsiteY0" fmla="*/ 0 h 1394851"/>
              <a:gd name="connsiteX1" fmla="*/ 1747325 w 1747325"/>
              <a:gd name="connsiteY1" fmla="*/ 1394851 h 1394851"/>
              <a:gd name="connsiteX2" fmla="*/ 0 w 1747325"/>
              <a:gd name="connsiteY2" fmla="*/ 1394851 h 1394851"/>
              <a:gd name="connsiteX3" fmla="*/ 228938 w 1747325"/>
              <a:gd name="connsiteY3" fmla="*/ 1311058 h 1394851"/>
              <a:gd name="connsiteX4" fmla="*/ 1673530 w 1747325"/>
              <a:gd name="connsiteY4" fmla="*/ 121471 h 1394851"/>
              <a:gd name="connsiteX5" fmla="*/ 1747325 w 1747325"/>
              <a:gd name="connsiteY5" fmla="*/ 0 h 1394851"/>
            </a:gdLst>
            <a:rect l="l" t="t" r="r" b="b"/>
            <a:pathLst>
              <a:path w="1747325" h="1394851">
                <a:moveTo>
                  <a:pt x="1747325" y="0"/>
                </a:moveTo>
                <a:lnTo>
                  <a:pt x="1747325" y="1394851"/>
                </a:lnTo>
                <a:lnTo>
                  <a:pt x="0" y="1394851"/>
                </a:lnTo>
                <a:lnTo>
                  <a:pt x="228938" y="1311058"/>
                </a:lnTo>
                <a:cubicBezTo>
                  <a:pt x="818165" y="1061836"/>
                  <a:pt x="1319501" y="645502"/>
                  <a:pt x="1673530" y="121471"/>
                </a:cubicBezTo>
                <a:lnTo>
                  <a:pt x="1747325" y="0"/>
                </a:lnTo>
                <a:close/>
              </a:path>
            </a:pathLst>
          </a:custGeom>
          <a:solidFill>
            <a:schemeClr val="accent1"/>
          </a:solidFill>
          <a:ln w="19050" cap="sq">
            <a:gradFill>
              <a:gsLst>
                <a:gs pos="0">
                  <a:schemeClr val="accent1">
                    <a:lumMod val="60000"/>
                    <a:lumOff val="40000"/>
                  </a:schemeClr>
                </a:gs>
                <a:gs pos="58000">
                  <a:schemeClr val="bg1"/>
                </a:gs>
                <a:gs pos="100000">
                  <a:schemeClr val="accent1">
                    <a:lumMod val="60000"/>
                    <a:lumOff val="40000"/>
                  </a:schemeClr>
                </a:gs>
              </a:gsLst>
              <a:lin ang="10200000" scaled="0"/>
            </a:gra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4686688" y="1839556"/>
            <a:ext cx="3108622" cy="1034620"/>
          </a:xfrm>
          <a:prstGeom prst="rect">
            <a:avLst/>
          </a:prstGeom>
          <a:noFill/>
          <a:ln>
            <a:noFill/>
          </a:ln>
        </p:spPr>
        <p:txBody>
          <a:bodyPr vert="horz" wrap="square" lIns="91440" tIns="45720" rIns="91440" bIns="45720" rtlCol="0" anchor="t"/>
          <a:lstStyle/>
          <a:p>
            <a:pPr algn="ctr">
              <a:lnSpc>
                <a:spcPct val="110000"/>
              </a:lnSpc>
            </a:pPr>
            <a:r>
              <a:rPr kumimoji="1" lang="en-US" altLang="zh-CN" sz="2000">
                <a:ln w="12700">
                  <a:noFill/>
                </a:ln>
                <a:solidFill>
                  <a:srgbClr val="000000">
                    <a:alpha val="100000"/>
                  </a:srgbClr>
                </a:solidFill>
                <a:latin typeface="OPPOSans H"/>
                <a:ea typeface="OPPOSans H"/>
                <a:cs typeface="OPPOSans H"/>
              </a:rPr>
              <a:t>目录</a:t>
            </a:r>
            <a:endParaRPr kumimoji="1" lang="zh-CN" altLang="en-US"/>
          </a:p>
        </p:txBody>
      </p:sp>
      <p:sp>
        <p:nvSpPr>
          <p:cNvPr id="24" name="标题 1"/>
          <p:cNvSpPr txBox="1"/>
          <p:nvPr/>
        </p:nvSpPr>
        <p:spPr>
          <a:xfrm rot="0" flipH="0" flipV="0">
            <a:off x="8410278" y="1839556"/>
            <a:ext cx="3108622" cy="1034620"/>
          </a:xfrm>
          <a:prstGeom prst="rect">
            <a:avLst/>
          </a:prstGeom>
          <a:noFill/>
          <a:ln>
            <a:noFill/>
          </a:ln>
        </p:spPr>
        <p:txBody>
          <a:bodyPr vert="horz" wrap="square" lIns="91440" tIns="45720" rIns="91440" bIns="45720" rtlCol="0" anchor="t"/>
          <a:lstStyle/>
          <a:p>
            <a:pPr algn="ctr">
              <a:lnSpc>
                <a:spcPct val="110000"/>
              </a:lnSpc>
            </a:pPr>
            <a:r>
              <a:rPr kumimoji="1" lang="en-US" altLang="zh-CN" sz="2000">
                <a:ln w="12700">
                  <a:noFill/>
                </a:ln>
                <a:solidFill>
                  <a:srgbClr val="000000">
                    <a:alpha val="100000"/>
                  </a:srgbClr>
                </a:solidFill>
                <a:latin typeface="OPPOSans H"/>
                <a:ea typeface="OPPOSans H"/>
                <a:cs typeface="OPPOSans H"/>
              </a:rPr>
              <a:t>苏轼《水调歌头·明月几时有》</a:t>
            </a:r>
            <a:endParaRPr kumimoji="1" lang="zh-CN" altLang="en-US"/>
          </a:p>
        </p:txBody>
      </p:sp>
      <p:sp>
        <p:nvSpPr>
          <p:cNvPr id="25" name="标题 1"/>
          <p:cNvSpPr txBox="1"/>
          <p:nvPr/>
        </p:nvSpPr>
        <p:spPr>
          <a:xfrm rot="0" flipH="0" flipV="0">
            <a:off x="4686688" y="3656509"/>
            <a:ext cx="3108622" cy="1034620"/>
          </a:xfrm>
          <a:prstGeom prst="rect">
            <a:avLst/>
          </a:prstGeom>
          <a:noFill/>
          <a:ln>
            <a:noFill/>
          </a:ln>
        </p:spPr>
        <p:txBody>
          <a:bodyPr vert="horz" wrap="square" lIns="91440" tIns="45720" rIns="91440" bIns="45720" rtlCol="0" anchor="t"/>
          <a:lstStyle/>
          <a:p>
            <a:pPr algn="ctr">
              <a:lnSpc>
                <a:spcPct val="110000"/>
              </a:lnSpc>
            </a:pPr>
            <a:r>
              <a:rPr kumimoji="1" lang="en-US" altLang="zh-CN" sz="2000">
                <a:ln w="12700">
                  <a:noFill/>
                </a:ln>
                <a:solidFill>
                  <a:srgbClr val="000000">
                    <a:alpha val="100000"/>
                  </a:srgbClr>
                </a:solidFill>
                <a:latin typeface="OPPOSans H"/>
                <a:ea typeface="OPPOSans H"/>
                <a:cs typeface="OPPOSans H"/>
              </a:rPr>
              <a:t>李清照《声声慢·寻寻觅觅》</a:t>
            </a:r>
            <a:endParaRPr kumimoji="1" lang="zh-CN" altLang="en-US"/>
          </a:p>
        </p:txBody>
      </p:sp>
      <p:sp>
        <p:nvSpPr>
          <p:cNvPr id="26" name="标题 1"/>
          <p:cNvSpPr txBox="1"/>
          <p:nvPr/>
        </p:nvSpPr>
        <p:spPr>
          <a:xfrm rot="0" flipH="0" flipV="0">
            <a:off x="8410278" y="3656509"/>
            <a:ext cx="3108622" cy="1034620"/>
          </a:xfrm>
          <a:prstGeom prst="rect">
            <a:avLst/>
          </a:prstGeom>
          <a:noFill/>
          <a:ln>
            <a:noFill/>
          </a:ln>
        </p:spPr>
        <p:txBody>
          <a:bodyPr vert="horz" wrap="square" lIns="91440" tIns="45720" rIns="91440" bIns="45720" rtlCol="0" anchor="t"/>
          <a:lstStyle/>
          <a:p>
            <a:pPr algn="ctr">
              <a:lnSpc>
                <a:spcPct val="110000"/>
              </a:lnSpc>
            </a:pPr>
            <a:r>
              <a:rPr kumimoji="1" lang="en-US" altLang="zh-CN" sz="2000">
                <a:ln w="12700">
                  <a:noFill/>
                </a:ln>
                <a:solidFill>
                  <a:srgbClr val="000000">
                    <a:alpha val="100000"/>
                  </a:srgbClr>
                </a:solidFill>
                <a:latin typeface="OPPOSans H"/>
                <a:ea typeface="OPPOSans H"/>
                <a:cs typeface="OPPOSans H"/>
              </a:rPr>
              <a:t>辛弃疾《青玉案·元夕》</a:t>
            </a:r>
            <a:endParaRPr kumimoji="1" lang="zh-CN" altLang="en-US"/>
          </a:p>
        </p:txBody>
      </p:sp>
      <p:sp>
        <p:nvSpPr>
          <p:cNvPr id="27" name="标题 1"/>
          <p:cNvSpPr txBox="1"/>
          <p:nvPr/>
        </p:nvSpPr>
        <p:spPr>
          <a:xfrm rot="0" flipH="0" flipV="0">
            <a:off x="1489133" y="1255770"/>
            <a:ext cx="1200329" cy="2033570"/>
          </a:xfrm>
          <a:prstGeom prst="rect">
            <a:avLst/>
          </a:prstGeom>
          <a:noFill/>
          <a:ln>
            <a:noFill/>
          </a:ln>
        </p:spPr>
        <p:txBody>
          <a:bodyPr vert="eaVert" wrap="square" lIns="91440" tIns="45720" rIns="91440" bIns="45720" rtlCol="0" anchor="t"/>
          <a:lstStyle/>
          <a:p>
            <a:pPr algn="l">
              <a:lnSpc>
                <a:spcPct val="110000"/>
              </a:lnSpc>
            </a:pPr>
            <a:r>
              <a:rPr kumimoji="1" lang="en-US" altLang="zh-CN" sz="6600">
                <a:ln w="12700">
                  <a:noFill/>
                </a:ln>
                <a:solidFill>
                  <a:srgbClr val="F0A22E">
                    <a:alpha val="100000"/>
                  </a:srgbClr>
                </a:solidFill>
                <a:latin typeface="OPPOSans H"/>
                <a:ea typeface="OPPOSans H"/>
                <a:cs typeface="OPPOSans H"/>
              </a:rPr>
              <a:t>目 录</a:t>
            </a:r>
            <a:endParaRPr kumimoji="1" lang="zh-CN" altLang="en-US"/>
          </a:p>
        </p:txBody>
      </p:sp>
      <p:sp>
        <p:nvSpPr>
          <p:cNvPr id="28" name="标题 1"/>
          <p:cNvSpPr txBox="1"/>
          <p:nvPr/>
        </p:nvSpPr>
        <p:spPr>
          <a:xfrm rot="0" flipH="0" flipV="0">
            <a:off x="5476463" y="4635343"/>
            <a:ext cx="1529072" cy="1200329"/>
          </a:xfrm>
          <a:prstGeom prst="rect">
            <a:avLst/>
          </a:prstGeom>
          <a:noFill/>
          <a:ln>
            <a:noFill/>
          </a:ln>
        </p:spPr>
        <p:txBody>
          <a:bodyPr vert="horz" wrap="square" lIns="91440" tIns="45720" rIns="91440" bIns="45720" rtlCol="0" anchor="t"/>
          <a:lstStyle/>
          <a:p>
            <a:pPr algn="ctr">
              <a:lnSpc>
                <a:spcPct val="110000"/>
              </a:lnSpc>
            </a:pPr>
            <a:r>
              <a:rPr kumimoji="1" lang="en-US" altLang="zh-CN" sz="6000">
                <a:ln w="12700">
                  <a:solidFill>
                    <a:srgbClr val="FE7500">
                      <a:alpha val="100000"/>
                    </a:srgbClr>
                  </a:solidFill>
                </a:ln>
                <a:solidFill>
                  <a:srgbClr val="FFFFFF">
                    <a:alpha val="100000"/>
                  </a:srgbClr>
                </a:solidFill>
                <a:latin typeface="OPPOSans H"/>
                <a:ea typeface="OPPOSans H"/>
                <a:cs typeface="OPPOSans H"/>
              </a:rPr>
              <a:t>05</a:t>
            </a:r>
            <a:endParaRPr kumimoji="1" lang="zh-CN" altLang="en-US"/>
          </a:p>
        </p:txBody>
      </p:sp>
      <p:sp>
        <p:nvSpPr>
          <p:cNvPr id="29" name="标题 1"/>
          <p:cNvSpPr txBox="1"/>
          <p:nvPr/>
        </p:nvSpPr>
        <p:spPr>
          <a:xfrm rot="0" flipH="0" flipV="0">
            <a:off x="5476463" y="5283255"/>
            <a:ext cx="1529073" cy="443541"/>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0" flipV="0">
            <a:off x="4686688" y="5429892"/>
            <a:ext cx="3108622" cy="1034620"/>
          </a:xfrm>
          <a:prstGeom prst="rect">
            <a:avLst/>
          </a:prstGeom>
          <a:noFill/>
          <a:ln>
            <a:noFill/>
          </a:ln>
        </p:spPr>
        <p:txBody>
          <a:bodyPr vert="horz" wrap="square" lIns="91440" tIns="45720" rIns="91440" bIns="45720" rtlCol="0" anchor="t"/>
          <a:lstStyle/>
          <a:p>
            <a:pPr algn="ctr">
              <a:lnSpc>
                <a:spcPct val="110000"/>
              </a:lnSpc>
            </a:pPr>
            <a:r>
              <a:rPr kumimoji="1" lang="en-US" altLang="zh-CN" sz="2000">
                <a:ln w="12700">
                  <a:noFill/>
                </a:ln>
                <a:solidFill>
                  <a:srgbClr val="000000">
                    <a:alpha val="100000"/>
                  </a:srgbClr>
                </a:solidFill>
                <a:latin typeface="OPPOSans H"/>
                <a:ea typeface="OPPOSans H"/>
                <a:cs typeface="OPPOSans H"/>
              </a:rPr>
              <a:t>宋词风格对比</a:t>
            </a:r>
            <a:endParaRPr kumimoji="1" lang="zh-CN" altLang="en-US"/>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8900000" flipH="0" flipV="0">
            <a:off x="6952726" y="1776424"/>
            <a:ext cx="252053" cy="1569720"/>
          </a:xfrm>
          <a:prstGeom prst="rect">
            <a:avLst/>
          </a:prstGeom>
          <a:gradFill>
            <a:gsLst>
              <a:gs pos="0">
                <a:schemeClr val="accent2">
                  <a:alpha val="100000"/>
                </a:schemeClr>
              </a:gs>
              <a:gs pos="100000">
                <a:schemeClr val="accent2">
                  <a:lumMod val="75000"/>
                  <a:alpha val="100000"/>
                </a:schemeClr>
              </a:gs>
            </a:gsLst>
            <a:lin ang="16200000" scaled="0"/>
          </a:gradFill>
          <a:ln cap="sq">
            <a:noFill/>
            <a:prstDash val="solid"/>
            <a:miter/>
          </a:ln>
          <a:effectLst>
            <a:outerShdw dist="381000" blurRad="330200" dir="5400000" sx="90000" sy="90000" kx="0" ky="0" algn="t" rotWithShape="0">
              <a:schemeClr val="accent2">
                <a:lumMod val="75000"/>
                <a:alpha val="25000"/>
              </a:schemeClr>
            </a:outerShdw>
          </a:effectLst>
        </p:spPr>
        <p:txBody>
          <a:bodyPr vert="horz" wrap="square" lIns="45720" tIns="22860" rIns="45720" bIns="22860" rtlCol="0" anchor="ctr"/>
          <a:lstStyle/>
          <a:p>
            <a:pPr algn="ctr">
              <a:lnSpc>
                <a:spcPct val="100000"/>
              </a:lnSpc>
            </a:pPr>
            <a:endParaRPr kumimoji="1" lang="zh-CN" altLang="en-US"/>
          </a:p>
        </p:txBody>
      </p:sp>
      <p:sp>
        <p:nvSpPr>
          <p:cNvPr id="4" name="标题 1"/>
          <p:cNvSpPr txBox="1"/>
          <p:nvPr/>
        </p:nvSpPr>
        <p:spPr>
          <a:xfrm rot="18900000" flipH="0" flipV="0">
            <a:off x="4599705" y="1776424"/>
            <a:ext cx="252053" cy="1569720"/>
          </a:xfrm>
          <a:prstGeom prst="rect">
            <a:avLst/>
          </a:prstGeom>
          <a:gradFill>
            <a:gsLst>
              <a:gs pos="0">
                <a:schemeClr val="accent1"/>
              </a:gs>
              <a:gs pos="100000">
                <a:schemeClr val="accent1">
                  <a:lumMod val="60000"/>
                  <a:lumOff val="40000"/>
                  <a:alpha val="100000"/>
                </a:schemeClr>
              </a:gs>
            </a:gsLst>
            <a:lin ang="3600000" scaled="0"/>
          </a:gradFill>
          <a:ln cap="sq">
            <a:noFill/>
            <a:prstDash val="solid"/>
            <a:miter/>
          </a:ln>
          <a:effectLst>
            <a:outerShdw dist="381000" blurRad="330200" dir="5400000" sx="90000" sy="90000" kx="0" ky="0" algn="t" rotWithShape="0">
              <a:schemeClr val="accent1">
                <a:lumMod val="75000"/>
                <a:alpha val="25000"/>
              </a:schemeClr>
            </a:outerShdw>
          </a:effectLst>
        </p:spPr>
        <p:txBody>
          <a:bodyPr vert="horz" wrap="square" lIns="45720" tIns="22860" rIns="45720" bIns="22860" rtlCol="0" anchor="ctr"/>
          <a:lstStyle/>
          <a:p>
            <a:pPr algn="ctr">
              <a:lnSpc>
                <a:spcPct val="100000"/>
              </a:lnSpc>
            </a:pPr>
            <a:endParaRPr kumimoji="1" lang="zh-CN" altLang="en-US"/>
          </a:p>
        </p:txBody>
      </p:sp>
      <p:sp>
        <p:nvSpPr>
          <p:cNvPr id="5" name="标题 1"/>
          <p:cNvSpPr txBox="1"/>
          <p:nvPr/>
        </p:nvSpPr>
        <p:spPr>
          <a:xfrm rot="0" flipH="0" flipV="0">
            <a:off x="2709362" y="1707075"/>
            <a:ext cx="2016370" cy="2016370"/>
          </a:xfrm>
          <a:prstGeom prst="ellipse">
            <a:avLst/>
          </a:prstGeom>
          <a:gradFill>
            <a:gsLst>
              <a:gs pos="0">
                <a:schemeClr val="accent1"/>
              </a:gs>
              <a:gs pos="100000">
                <a:schemeClr val="accent1">
                  <a:lumMod val="60000"/>
                  <a:lumOff val="40000"/>
                  <a:alpha val="100000"/>
                </a:schemeClr>
              </a:gs>
            </a:gsLst>
            <a:lin ang="3600000" scaled="0"/>
          </a:gradFill>
          <a:ln cap="sq">
            <a:noFill/>
            <a:prstDash val="solid"/>
            <a:miter/>
          </a:ln>
          <a:effectLst>
            <a:outerShdw dist="381000" blurRad="330200" dir="5400000" sx="90000" sy="90000" kx="0" ky="0" algn="t" rotWithShape="0">
              <a:schemeClr val="accent1">
                <a:lumMod val="75000"/>
                <a:alpha val="25000"/>
              </a:schemeClr>
            </a:outerShdw>
          </a:effectLst>
        </p:spPr>
        <p:txBody>
          <a:bodyPr vert="horz" wrap="square" lIns="45720" tIns="22860" rIns="45720" bIns="22860" rtlCol="0" anchor="ctr"/>
          <a:lstStyle/>
          <a:p>
            <a:pPr algn="ctr">
              <a:lnSpc>
                <a:spcPct val="100000"/>
              </a:lnSpc>
            </a:pPr>
            <a:endParaRPr kumimoji="1" lang="zh-CN" altLang="en-US"/>
          </a:p>
        </p:txBody>
      </p:sp>
      <p:sp>
        <p:nvSpPr>
          <p:cNvPr id="6" name="标题 1"/>
          <p:cNvSpPr txBox="1"/>
          <p:nvPr/>
        </p:nvSpPr>
        <p:spPr>
          <a:xfrm rot="0" flipH="0" flipV="0">
            <a:off x="2961415" y="1959128"/>
            <a:ext cx="1512264" cy="1512264"/>
          </a:xfrm>
          <a:prstGeom prst="ellipse">
            <a:avLst/>
          </a:prstGeom>
          <a:solidFill>
            <a:schemeClr val="bg1"/>
          </a:solidFill>
          <a:ln cap="sq">
            <a:noFill/>
            <a:prstDash val="solid"/>
            <a:miter/>
          </a:ln>
          <a:effectLst>
            <a:outerShdw dist="38100" blurRad="139700" dir="2700000" sx="100000" sy="100000" kx="0" ky="0" algn="tl" rotWithShape="0">
              <a:schemeClr val="accent1">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rot="0" flipH="0" flipV="0">
            <a:off x="5061467" y="1707075"/>
            <a:ext cx="2016370" cy="2016370"/>
          </a:xfrm>
          <a:prstGeom prst="ellipse">
            <a:avLst/>
          </a:prstGeom>
          <a:gradFill>
            <a:gsLst>
              <a:gs pos="0">
                <a:schemeClr val="accent2"/>
              </a:gs>
              <a:gs pos="100000">
                <a:schemeClr val="accent2">
                  <a:lumMod val="60000"/>
                  <a:lumOff val="40000"/>
                  <a:alpha val="100000"/>
                </a:schemeClr>
              </a:gs>
            </a:gsLst>
            <a:lin ang="16200000" scaled="0"/>
          </a:gradFill>
          <a:ln cap="sq">
            <a:noFill/>
            <a:prstDash val="solid"/>
            <a:miter/>
          </a:ln>
          <a:effectLst>
            <a:outerShdw dist="381000" blurRad="330200" dir="5400000" sx="90000" sy="90000" kx="0" ky="0" algn="t" rotWithShape="0">
              <a:schemeClr val="accent2">
                <a:lumMod val="75000"/>
                <a:alpha val="25000"/>
              </a:schemeClr>
            </a:outerShdw>
          </a:effectLst>
        </p:spPr>
        <p:txBody>
          <a:bodyPr vert="horz" wrap="square" lIns="45720" tIns="22860" rIns="45720" bIns="22860" rtlCol="0" anchor="ctr"/>
          <a:lstStyle/>
          <a:p>
            <a:pPr algn="ctr">
              <a:lnSpc>
                <a:spcPct val="100000"/>
              </a:lnSpc>
            </a:pPr>
            <a:endParaRPr kumimoji="1" lang="zh-CN" altLang="en-US"/>
          </a:p>
        </p:txBody>
      </p:sp>
      <p:sp>
        <p:nvSpPr>
          <p:cNvPr id="8" name="标题 1"/>
          <p:cNvSpPr txBox="1"/>
          <p:nvPr/>
        </p:nvSpPr>
        <p:spPr>
          <a:xfrm rot="0" flipH="0" flipV="0">
            <a:off x="5313520" y="1959128"/>
            <a:ext cx="1512264" cy="1512264"/>
          </a:xfrm>
          <a:prstGeom prst="ellipse">
            <a:avLst/>
          </a:prstGeom>
          <a:solidFill>
            <a:schemeClr val="bg1"/>
          </a:solidFill>
          <a:ln cap="sq">
            <a:noFill/>
            <a:prstDash val="solid"/>
            <a:miter/>
          </a:ln>
          <a:effectLst>
            <a:outerShdw dist="38100" blurRad="139700" dir="2700000" sx="100000" sy="100000" kx="0" ky="0" algn="tl" rotWithShape="0">
              <a:schemeClr val="accent2">
                <a:lumMod val="75000"/>
                <a:alpha val="4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rot="0" flipH="0" flipV="0">
            <a:off x="7414488" y="1707075"/>
            <a:ext cx="2016370" cy="2016370"/>
          </a:xfrm>
          <a:prstGeom prst="ellipse">
            <a:avLst/>
          </a:prstGeom>
          <a:gradFill>
            <a:gsLst>
              <a:gs pos="0">
                <a:schemeClr val="accent1"/>
              </a:gs>
              <a:gs pos="100000">
                <a:schemeClr val="accent1">
                  <a:lumMod val="60000"/>
                  <a:lumOff val="40000"/>
                  <a:alpha val="100000"/>
                </a:schemeClr>
              </a:gs>
            </a:gsLst>
            <a:lin ang="3600000" scaled="0"/>
          </a:gradFill>
          <a:ln cap="sq">
            <a:noFill/>
            <a:prstDash val="solid"/>
            <a:miter/>
          </a:ln>
          <a:effectLst/>
        </p:spPr>
        <p:txBody>
          <a:bodyPr vert="horz" wrap="square" lIns="45720" tIns="22860" rIns="45720" bIns="22860" rtlCol="0" anchor="ctr"/>
          <a:lstStyle/>
          <a:p>
            <a:pPr algn="ctr">
              <a:lnSpc>
                <a:spcPct val="110000"/>
              </a:lnSpc>
            </a:pPr>
            <a:endParaRPr kumimoji="1" lang="zh-CN" altLang="en-US"/>
          </a:p>
        </p:txBody>
      </p:sp>
      <p:sp>
        <p:nvSpPr>
          <p:cNvPr id="10" name="标题 1"/>
          <p:cNvSpPr txBox="1"/>
          <p:nvPr/>
        </p:nvSpPr>
        <p:spPr>
          <a:xfrm rot="0" flipH="0" flipV="0">
            <a:off x="7666541" y="1959128"/>
            <a:ext cx="1512264" cy="1512264"/>
          </a:xfrm>
          <a:prstGeom prst="ellipse">
            <a:avLst/>
          </a:prstGeom>
          <a:solidFill>
            <a:schemeClr val="bg1"/>
          </a:solidFill>
          <a:ln cap="sq">
            <a:noFill/>
            <a:prstDash val="solid"/>
            <a:miter/>
          </a:ln>
          <a:effectLst>
            <a:outerShdw dist="38100" blurRad="139700" dir="2700000" sx="100000" sy="100000" kx="0" ky="0" algn="tl" rotWithShape="0">
              <a:schemeClr val="accent1">
                <a:lumMod val="75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3448631" y="2408195"/>
            <a:ext cx="614130" cy="61413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cap="sq">
            <a:noFill/>
            <a:prstDash val="solid"/>
            <a:miter/>
          </a:ln>
          <a:effectLst/>
        </p:spPr>
        <p:txBody>
          <a:bodyPr vert="horz" wrap="square" lIns="45720" tIns="22860" rIns="45720" bIns="22860" rtlCol="0" anchor="ctr"/>
          <a:lstStyle/>
          <a:p>
            <a:pPr algn="ctr">
              <a:lnSpc>
                <a:spcPct val="100000"/>
              </a:lnSpc>
            </a:pPr>
            <a:endParaRPr kumimoji="1" lang="zh-CN" altLang="en-US"/>
          </a:p>
        </p:txBody>
      </p:sp>
      <p:sp>
        <p:nvSpPr>
          <p:cNvPr id="12" name="标题 1"/>
          <p:cNvSpPr txBox="1"/>
          <p:nvPr/>
        </p:nvSpPr>
        <p:spPr>
          <a:xfrm rot="0" flipH="0" flipV="0">
            <a:off x="5784597" y="2432302"/>
            <a:ext cx="600428" cy="565917"/>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accent2"/>
          </a:solidFill>
          <a:ln cap="sq">
            <a:noFill/>
            <a:prstDash val="solid"/>
            <a:miter/>
          </a:ln>
          <a:effectLst/>
        </p:spPr>
        <p:txBody>
          <a:bodyPr vert="horz" wrap="square" lIns="45720" tIns="22860" rIns="45720" bIns="22860" rtlCol="0" anchor="ctr"/>
          <a:lstStyle/>
          <a:p>
            <a:pPr algn="ctr">
              <a:lnSpc>
                <a:spcPct val="100000"/>
              </a:lnSpc>
            </a:pPr>
            <a:endParaRPr kumimoji="1" lang="zh-CN" altLang="en-US"/>
          </a:p>
        </p:txBody>
      </p:sp>
      <p:sp>
        <p:nvSpPr>
          <p:cNvPr id="13" name="标题 1"/>
          <p:cNvSpPr txBox="1"/>
          <p:nvPr/>
        </p:nvSpPr>
        <p:spPr>
          <a:xfrm rot="0" flipH="0" flipV="0">
            <a:off x="8138491" y="2395351"/>
            <a:ext cx="590650" cy="639818"/>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cap="sq">
            <a:noFill/>
            <a:prstDash val="solid"/>
            <a:miter/>
          </a:ln>
          <a:effectLst/>
        </p:spPr>
        <p:txBody>
          <a:bodyPr vert="horz" wrap="square" lIns="45720" tIns="22860" rIns="45720" bIns="22860" rtlCol="0" anchor="ctr"/>
          <a:lstStyle/>
          <a:p>
            <a:pPr algn="ctr">
              <a:lnSpc>
                <a:spcPct val="110000"/>
              </a:lnSpc>
            </a:pPr>
            <a:endParaRPr kumimoji="1" lang="zh-CN" altLang="en-US"/>
          </a:p>
        </p:txBody>
      </p:sp>
      <p:sp>
        <p:nvSpPr>
          <p:cNvPr id="14" name="标题 1"/>
          <p:cNvSpPr txBox="1"/>
          <p:nvPr/>
        </p:nvSpPr>
        <p:spPr>
          <a:xfrm rot="0" flipH="0" flipV="1">
            <a:off x="3635133" y="3883935"/>
            <a:ext cx="241126" cy="156862"/>
          </a:xfrm>
          <a:prstGeom prst="triangle">
            <a:avLst/>
          </a:prstGeom>
          <a:solidFill>
            <a:schemeClr val="accent1"/>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rot="0" flipH="0" flipV="1">
            <a:off x="5975132" y="3883935"/>
            <a:ext cx="241126" cy="156862"/>
          </a:xfrm>
          <a:prstGeom prst="triangle">
            <a:avLst/>
          </a:prstGeom>
          <a:solidFill>
            <a:schemeClr val="accent2"/>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16" name="标题 1"/>
          <p:cNvSpPr txBox="1"/>
          <p:nvPr/>
        </p:nvSpPr>
        <p:spPr>
          <a:xfrm rot="0" flipH="0" flipV="1">
            <a:off x="8315131" y="3883935"/>
            <a:ext cx="241126" cy="156862"/>
          </a:xfrm>
          <a:prstGeom prst="triangle">
            <a:avLst/>
          </a:prstGeom>
          <a:solidFill>
            <a:schemeClr val="accent1"/>
          </a:solidFill>
          <a:ln cap="sq">
            <a:noFill/>
            <a:prstDash val="solid"/>
            <a:miter/>
          </a:ln>
        </p:spPr>
        <p:txBody>
          <a:bodyPr vert="horz" wrap="square" lIns="91440" tIns="45720" rIns="91440" bIns="45720" rtlCol="0" anchor="ctr"/>
          <a:lstStyle/>
          <a:p>
            <a:pPr algn="ctr">
              <a:lnSpc>
                <a:spcPct val="100000"/>
              </a:lnSpc>
            </a:pPr>
            <a:endParaRPr kumimoji="1" lang="zh-CN" altLang="en-US"/>
          </a:p>
        </p:txBody>
      </p:sp>
      <p:cxnSp>
        <p:nvCxnSpPr>
          <p:cNvPr id="17" name="标题 1"/>
          <p:cNvCxnSpPr/>
          <p:nvPr/>
        </p:nvCxnSpPr>
        <p:spPr>
          <a:xfrm rot="0" flipH="0" flipV="0">
            <a:off x="4975860" y="4722808"/>
            <a:ext cx="0" cy="414020"/>
          </a:xfrm>
          <a:prstGeom prst="line">
            <a:avLst/>
          </a:prstGeom>
          <a:noFill/>
          <a:ln w="6350" cap="sq">
            <a:solidFill>
              <a:schemeClr val="tx1">
                <a:lumMod val="50000"/>
                <a:lumOff val="50000"/>
              </a:schemeClr>
            </a:solidFill>
            <a:miter/>
          </a:ln>
        </p:spPr>
      </p:cxnSp>
      <p:cxnSp>
        <p:nvCxnSpPr>
          <p:cNvPr id="18" name="标题 1"/>
          <p:cNvCxnSpPr/>
          <p:nvPr/>
        </p:nvCxnSpPr>
        <p:spPr>
          <a:xfrm rot="0" flipH="0" flipV="0">
            <a:off x="7312660" y="4722808"/>
            <a:ext cx="0" cy="414020"/>
          </a:xfrm>
          <a:prstGeom prst="line">
            <a:avLst/>
          </a:prstGeom>
          <a:noFill/>
          <a:ln w="6350" cap="sq">
            <a:solidFill>
              <a:schemeClr val="tx1">
                <a:lumMod val="50000"/>
                <a:lumOff val="50000"/>
              </a:schemeClr>
            </a:solidFill>
            <a:miter/>
          </a:ln>
        </p:spPr>
      </p:cxnSp>
      <p:sp>
        <p:nvSpPr>
          <p:cNvPr id="19" name="标题 1"/>
          <p:cNvSpPr txBox="1"/>
          <p:nvPr/>
        </p:nvSpPr>
        <p:spPr>
          <a:xfrm rot="0" flipH="0" flipV="0">
            <a:off x="2718889" y="4272280"/>
            <a:ext cx="1967411" cy="484116"/>
          </a:xfrm>
          <a:prstGeom prst="rect">
            <a:avLst/>
          </a:prstGeom>
          <a:noFill/>
          <a:ln>
            <a:noFill/>
          </a:ln>
        </p:spPr>
        <p:txBody>
          <a:bodyPr vert="horz" wrap="square" lIns="91440" tIns="45720" rIns="91440" bIns="45720" rtlCol="0" anchor="b"/>
          <a:lstStyle/>
          <a:p>
            <a:pPr algn="ctr">
              <a:lnSpc>
                <a:spcPct val="130000"/>
              </a:lnSpc>
            </a:pPr>
            <a:r>
              <a:rPr kumimoji="1" lang="en-US" altLang="zh-CN" sz="1600">
                <a:ln w="12700">
                  <a:noFill/>
                </a:ln>
                <a:solidFill>
                  <a:srgbClr val="404040">
                    <a:alpha val="100000"/>
                  </a:srgbClr>
                </a:solidFill>
                <a:latin typeface="Source Han Sans CN Bold"/>
                <a:ea typeface="Source Han Sans CN Bold"/>
                <a:cs typeface="Source Han Sans CN Bold"/>
              </a:rPr>
              <a:t>叠字运用</a:t>
            </a:r>
            <a:endParaRPr kumimoji="1" lang="zh-CN" altLang="en-US"/>
          </a:p>
        </p:txBody>
      </p:sp>
      <p:sp>
        <p:nvSpPr>
          <p:cNvPr id="20" name="标题 1"/>
          <p:cNvSpPr txBox="1"/>
          <p:nvPr/>
        </p:nvSpPr>
        <p:spPr>
          <a:xfrm rot="0" flipH="0" flipV="0">
            <a:off x="2718889" y="4773174"/>
            <a:ext cx="1972946" cy="1462526"/>
          </a:xfrm>
          <a:prstGeom prst="rect">
            <a:avLst/>
          </a:prstGeom>
          <a:noFill/>
          <a:ln>
            <a:noFill/>
          </a:ln>
        </p:spPr>
        <p:txBody>
          <a:bodyPr vert="horz" wrap="square" lIns="91440" tIns="45720" rIns="91440" bIns="45720" rtlCol="0" anchor="t"/>
          <a:lstStyle/>
          <a:p>
            <a:pPr algn="ctr">
              <a:lnSpc>
                <a:spcPct val="150000"/>
              </a:lnSpc>
            </a:pPr>
            <a:r>
              <a:rPr kumimoji="1" lang="en-US" altLang="zh-CN" sz="702">
                <a:ln w="12700">
                  <a:noFill/>
                </a:ln>
                <a:solidFill>
                  <a:srgbClr val="404040">
                    <a:alpha val="100000"/>
                  </a:srgbClr>
                </a:solidFill>
                <a:latin typeface="Source Han Sans"/>
                <a:ea typeface="Source Han Sans"/>
                <a:cs typeface="Source Han Sans"/>
              </a:rPr>
              <a:t>李清照在《声声慢·寻寻觅觅》中运用了叠字的修辞手法，“寻寻觅觅，冷冷清清，凄凄惨惨戚戚”七组叠字从动作到环境再到心境，层层渲染愁绪，开创性地运用声韵叠加愁绪。
这种叠字运用不仅增强了全词的音韵美，也使愁绪更加浓重，为全词奠定了凄凉的情感基调。通过叠字的运用，李清照使愁绪更加具体而生动，使读者能够更加深刻地感受到她的内心世界。</a:t>
            </a:r>
            <a:endParaRPr kumimoji="1" lang="zh-CN" altLang="en-US"/>
          </a:p>
        </p:txBody>
      </p:sp>
      <p:sp>
        <p:nvSpPr>
          <p:cNvPr id="21" name="标题 1"/>
          <p:cNvSpPr txBox="1"/>
          <p:nvPr/>
        </p:nvSpPr>
        <p:spPr>
          <a:xfrm rot="0" flipH="0" flipV="0">
            <a:off x="7444968" y="4272280"/>
            <a:ext cx="1947245" cy="484116"/>
          </a:xfrm>
          <a:prstGeom prst="rect">
            <a:avLst/>
          </a:prstGeom>
          <a:noFill/>
          <a:ln>
            <a:noFill/>
          </a:ln>
        </p:spPr>
        <p:txBody>
          <a:bodyPr vert="horz" wrap="square" lIns="91440" tIns="45720" rIns="91440" bIns="45720" rtlCol="0" anchor="b"/>
          <a:lstStyle/>
          <a:p>
            <a:pPr algn="ctr">
              <a:lnSpc>
                <a:spcPct val="130000"/>
              </a:lnSpc>
            </a:pPr>
            <a:r>
              <a:rPr kumimoji="1" lang="en-US" altLang="zh-CN" sz="1600">
                <a:ln w="12700">
                  <a:noFill/>
                </a:ln>
                <a:solidFill>
                  <a:srgbClr val="404040">
                    <a:alpha val="100000"/>
                  </a:srgbClr>
                </a:solidFill>
                <a:latin typeface="Source Han Sans CN Bold"/>
                <a:ea typeface="Source Han Sans CN Bold"/>
                <a:cs typeface="Source Han Sans CN Bold"/>
              </a:rPr>
              <a:t>声韵低沉</a:t>
            </a:r>
            <a:endParaRPr kumimoji="1" lang="zh-CN" altLang="en-US"/>
          </a:p>
        </p:txBody>
      </p:sp>
      <p:sp>
        <p:nvSpPr>
          <p:cNvPr id="22" name="标题 1"/>
          <p:cNvSpPr txBox="1"/>
          <p:nvPr/>
        </p:nvSpPr>
        <p:spPr>
          <a:xfrm rot="0" flipH="0" flipV="0">
            <a:off x="7432117" y="4773174"/>
            <a:ext cx="1972946" cy="1462526"/>
          </a:xfrm>
          <a:prstGeom prst="rect">
            <a:avLst/>
          </a:prstGeom>
          <a:noFill/>
          <a:ln>
            <a:noFill/>
          </a:ln>
        </p:spPr>
        <p:txBody>
          <a:bodyPr vert="horz" wrap="square" lIns="91440" tIns="45720" rIns="91440" bIns="45720" rtlCol="0" anchor="t"/>
          <a:lstStyle/>
          <a:p>
            <a:pPr algn="ctr">
              <a:lnSpc>
                <a:spcPct val="150000"/>
              </a:lnSpc>
            </a:pPr>
            <a:r>
              <a:rPr kumimoji="1" lang="en-US" altLang="zh-CN" sz="779">
                <a:ln w="12700">
                  <a:noFill/>
                </a:ln>
                <a:solidFill>
                  <a:srgbClr val="404040">
                    <a:alpha val="100000"/>
                  </a:srgbClr>
                </a:solidFill>
                <a:latin typeface="Source Han Sans"/>
                <a:ea typeface="Source Han Sans"/>
                <a:cs typeface="Source Han Sans"/>
              </a:rPr>
              <a:t>李清照的《声声慢·寻寻觅觅》在声韵上低沉凄切，与全词的情感基调相呼应。七组叠字的运用增强了全词的音韵美，使愁绪更加浓重。
这种低沉的声韵使全词的情感更加深沉而真挚，充分展现了李清照作为婉约派宗师的艺术才华。通过声韵的运用，李清照使全词的情感更加细腻而动人，使读者能够更加深刻地感受到她的内心世界。</a:t>
            </a:r>
            <a:endParaRPr kumimoji="1" lang="zh-CN" altLang="en-US"/>
          </a:p>
        </p:txBody>
      </p:sp>
      <p:sp>
        <p:nvSpPr>
          <p:cNvPr id="23" name="标题 1"/>
          <p:cNvSpPr txBox="1"/>
          <p:nvPr/>
        </p:nvSpPr>
        <p:spPr>
          <a:xfrm rot="0" flipH="0" flipV="0">
            <a:off x="5106646" y="4272280"/>
            <a:ext cx="1947245" cy="484116"/>
          </a:xfrm>
          <a:prstGeom prst="rect">
            <a:avLst/>
          </a:prstGeom>
          <a:noFill/>
          <a:ln>
            <a:noFill/>
          </a:ln>
        </p:spPr>
        <p:txBody>
          <a:bodyPr vert="horz" wrap="square" lIns="91440" tIns="45720" rIns="91440" bIns="45720" rtlCol="0" anchor="b"/>
          <a:lstStyle/>
          <a:p>
            <a:pPr algn="ctr">
              <a:lnSpc>
                <a:spcPct val="130000"/>
              </a:lnSpc>
            </a:pPr>
            <a:r>
              <a:rPr kumimoji="1" lang="en-US" altLang="zh-CN" sz="1600">
                <a:ln w="12700">
                  <a:noFill/>
                </a:ln>
                <a:solidFill>
                  <a:srgbClr val="404040">
                    <a:alpha val="100000"/>
                  </a:srgbClr>
                </a:solidFill>
                <a:latin typeface="Source Han Sans CN Bold"/>
                <a:ea typeface="Source Han Sans CN Bold"/>
                <a:cs typeface="Source Han Sans CN Bold"/>
              </a:rPr>
              <a:t>物象描写</a:t>
            </a:r>
            <a:endParaRPr kumimoji="1" lang="zh-CN" altLang="en-US"/>
          </a:p>
        </p:txBody>
      </p:sp>
      <p:sp>
        <p:nvSpPr>
          <p:cNvPr id="24" name="标题 1"/>
          <p:cNvSpPr txBox="1"/>
          <p:nvPr/>
        </p:nvSpPr>
        <p:spPr>
          <a:xfrm rot="0" flipH="0" flipV="0">
            <a:off x="5093796" y="4773174"/>
            <a:ext cx="1972946" cy="1462526"/>
          </a:xfrm>
          <a:prstGeom prst="rect">
            <a:avLst/>
          </a:prstGeom>
          <a:noFill/>
          <a:ln>
            <a:noFill/>
          </a:ln>
        </p:spPr>
        <p:txBody>
          <a:bodyPr vert="horz" wrap="square" lIns="91440" tIns="45720" rIns="91440" bIns="45720" rtlCol="0" anchor="t"/>
          <a:lstStyle/>
          <a:p>
            <a:pPr algn="ctr">
              <a:lnSpc>
                <a:spcPct val="150000"/>
              </a:lnSpc>
            </a:pPr>
            <a:r>
              <a:rPr kumimoji="1" lang="en-US" altLang="zh-CN" sz="702">
                <a:ln w="12700">
                  <a:noFill/>
                </a:ln>
                <a:solidFill>
                  <a:srgbClr val="404040">
                    <a:alpha val="100000"/>
                  </a:srgbClr>
                </a:solidFill>
                <a:latin typeface="Source Han Sans"/>
                <a:ea typeface="Source Han Sans"/>
                <a:cs typeface="Source Han Sans"/>
              </a:rPr>
              <a:t>李清照在词中运用了淡酒、雁、黄花等物象来抒发情感。“三杯两盏淡酒，怎敌他、晚来风急”“雁过也，正伤心，却是旧时相识”“满地黄花堆积，憔悴损，如今有谁堪摘”，这些物象生动形象地描绘出了李清照内心的孤独和凄凉。
李清照通过对这些物象的细腻描写，使愁绪更加具体而生动，使读者能够更加深刻地感受到她的内心世界。这种物象描写不仅丰富了全词的内涵，也增强了全词的艺术感染力。</a:t>
            </a:r>
            <a:endParaRPr kumimoji="1" lang="zh-CN" altLang="en-US"/>
          </a:p>
        </p:txBody>
      </p:sp>
      <p:sp>
        <p:nvSpPr>
          <p:cNvPr id="25"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艺术手法</a:t>
            </a:r>
            <a:endParaRPr kumimoji="1" lang="zh-CN" altLang="en-US"/>
          </a:p>
        </p:txBody>
      </p:sp>
      <p:cxnSp>
        <p:nvCxnSpPr>
          <p:cNvPr id="26"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27" name=""/>
          <p:cNvGrpSpPr/>
          <p:nvPr/>
        </p:nvGrpSpPr>
        <p:grpSpPr>
          <a:xfrm>
            <a:off x="203200" y="561165"/>
            <a:ext cx="381000" cy="158750"/>
            <a:chOff x="203200" y="561165"/>
            <a:chExt cx="381000" cy="158750"/>
          </a:xfrm>
        </p:grpSpPr>
        <p:sp>
          <p:nvSpPr>
            <p:cNvPr id="28"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838325" y="-1107290"/>
            <a:ext cx="9350376" cy="9350372"/>
          </a:xfrm>
          <a:prstGeom prst="arc">
            <a:avLst>
              <a:gd name="adj1" fmla="val 18716968"/>
              <a:gd name="adj2" fmla="val 2846181"/>
            </a:avLst>
          </a:prstGeom>
          <a:noFill/>
          <a:ln w="12700" cap="sq">
            <a:gradFill>
              <a:gsLst>
                <a:gs pos="0">
                  <a:schemeClr val="accent1">
                    <a:alpha val="0"/>
                  </a:schemeClr>
                </a:gs>
                <a:gs pos="50000">
                  <a:schemeClr val="accent1"/>
                </a:gs>
                <a:gs pos="100000">
                  <a:schemeClr val="accent1">
                    <a:alpha val="0"/>
                  </a:schemeClr>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0" y="1829582"/>
            <a:ext cx="6486182" cy="3490914"/>
          </a:xfrm>
          <a:custGeom>
            <a:avLst/>
            <a:gdLst>
              <a:gd name="connsiteX0" fmla="*/ 0 w 6486182"/>
              <a:gd name="connsiteY0" fmla="*/ 0 h 3490914"/>
              <a:gd name="connsiteX1" fmla="*/ 4740726 w 6486182"/>
              <a:gd name="connsiteY1" fmla="*/ 0 h 3490914"/>
              <a:gd name="connsiteX2" fmla="*/ 6486182 w 6486182"/>
              <a:gd name="connsiteY2" fmla="*/ 1745457 h 3490914"/>
              <a:gd name="connsiteX3" fmla="*/ 6486181 w 6486182"/>
              <a:gd name="connsiteY3" fmla="*/ 1745457 h 3490914"/>
              <a:gd name="connsiteX4" fmla="*/ 4740724 w 6486182"/>
              <a:gd name="connsiteY4" fmla="*/ 3490914 h 3490914"/>
              <a:gd name="connsiteX5" fmla="*/ 0 w 6486182"/>
              <a:gd name="connsiteY5" fmla="*/ 3490913 h 3490914"/>
            </a:gdLst>
            <a:rect l="l" t="t" r="r" b="b"/>
            <a:pathLst>
              <a:path w="6486182" h="3490914">
                <a:moveTo>
                  <a:pt x="0" y="0"/>
                </a:moveTo>
                <a:lnTo>
                  <a:pt x="4740726" y="0"/>
                </a:lnTo>
                <a:cubicBezTo>
                  <a:pt x="5704714" y="0"/>
                  <a:pt x="6486182" y="781468"/>
                  <a:pt x="6486182" y="1745457"/>
                </a:cubicBezTo>
                <a:lnTo>
                  <a:pt x="6486181" y="1745457"/>
                </a:lnTo>
                <a:cubicBezTo>
                  <a:pt x="6486181" y="2709446"/>
                  <a:pt x="5704713" y="3490914"/>
                  <a:pt x="4740724" y="3490914"/>
                </a:cubicBezTo>
                <a:lnTo>
                  <a:pt x="0" y="3490913"/>
                </a:lnTo>
                <a:close/>
              </a:path>
            </a:pathLst>
          </a:custGeom>
          <a:gradFill>
            <a:gsLst>
              <a:gs pos="0">
                <a:schemeClr val="accent1"/>
              </a:gs>
              <a:gs pos="100000">
                <a:schemeClr val="accent1">
                  <a:lumMod val="9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7001588" y="1860108"/>
            <a:ext cx="744810" cy="851280"/>
          </a:xfrm>
          <a:custGeom>
            <a:avLst/>
            <a:gdLst>
              <a:gd name="T0" fmla="*/ 626 w 644"/>
              <a:gd name="T1" fmla="*/ 172 h 736"/>
              <a:gd name="T2" fmla="*/ 340 w 644"/>
              <a:gd name="T3" fmla="*/ 6 h 736"/>
              <a:gd name="T4" fmla="*/ 304 w 644"/>
              <a:gd name="T5" fmla="*/ 6 h 736"/>
              <a:gd name="T6" fmla="*/ 18 w 644"/>
              <a:gd name="T7" fmla="*/ 172 h 736"/>
              <a:gd name="T8" fmla="*/ 0 w 644"/>
              <a:gd name="T9" fmla="*/ 203 h 736"/>
              <a:gd name="T10" fmla="*/ 0 w 644"/>
              <a:gd name="T11" fmla="*/ 533 h 736"/>
              <a:gd name="T12" fmla="*/ 18 w 644"/>
              <a:gd name="T13" fmla="*/ 564 h 736"/>
              <a:gd name="T14" fmla="*/ 304 w 644"/>
              <a:gd name="T15" fmla="*/ 730 h 736"/>
              <a:gd name="T16" fmla="*/ 340 w 644"/>
              <a:gd name="T17" fmla="*/ 730 h 736"/>
              <a:gd name="T18" fmla="*/ 626 w 644"/>
              <a:gd name="T19" fmla="*/ 564 h 736"/>
              <a:gd name="T20" fmla="*/ 644 w 644"/>
              <a:gd name="T21" fmla="*/ 533 h 736"/>
              <a:gd name="T22" fmla="*/ 644 w 644"/>
              <a:gd name="T23" fmla="*/ 203 h 736"/>
              <a:gd name="T24" fmla="*/ 626 w 644"/>
              <a:gd name="T25" fmla="*/ 172 h 736"/>
            </a:gdLst>
            <a:rect l="0" t="0" r="r" b="b"/>
            <a:pathLst>
              <a:path w="644" h="736">
                <a:moveTo>
                  <a:pt x="626" y="172"/>
                </a:moveTo>
                <a:cubicBezTo>
                  <a:pt x="340" y="6"/>
                  <a:pt x="340" y="6"/>
                  <a:pt x="340" y="6"/>
                </a:cubicBezTo>
                <a:cubicBezTo>
                  <a:pt x="329" y="0"/>
                  <a:pt x="315" y="0"/>
                  <a:pt x="304" y="6"/>
                </a:cubicBezTo>
                <a:cubicBezTo>
                  <a:pt x="18" y="172"/>
                  <a:pt x="18" y="172"/>
                  <a:pt x="18" y="172"/>
                </a:cubicBezTo>
                <a:cubicBezTo>
                  <a:pt x="7" y="178"/>
                  <a:pt x="0" y="190"/>
                  <a:pt x="0" y="203"/>
                </a:cubicBezTo>
                <a:cubicBezTo>
                  <a:pt x="0" y="533"/>
                  <a:pt x="0" y="533"/>
                  <a:pt x="0" y="533"/>
                </a:cubicBezTo>
                <a:cubicBezTo>
                  <a:pt x="0" y="546"/>
                  <a:pt x="7" y="558"/>
                  <a:pt x="18" y="564"/>
                </a:cubicBezTo>
                <a:cubicBezTo>
                  <a:pt x="304" y="730"/>
                  <a:pt x="304" y="730"/>
                  <a:pt x="304" y="730"/>
                </a:cubicBezTo>
                <a:cubicBezTo>
                  <a:pt x="315" y="736"/>
                  <a:pt x="329" y="736"/>
                  <a:pt x="340" y="730"/>
                </a:cubicBezTo>
                <a:cubicBezTo>
                  <a:pt x="626" y="564"/>
                  <a:pt x="626" y="564"/>
                  <a:pt x="626" y="564"/>
                </a:cubicBezTo>
                <a:cubicBezTo>
                  <a:pt x="637" y="558"/>
                  <a:pt x="644" y="546"/>
                  <a:pt x="644" y="533"/>
                </a:cubicBezTo>
                <a:cubicBezTo>
                  <a:pt x="644" y="203"/>
                  <a:pt x="644" y="203"/>
                  <a:pt x="644" y="203"/>
                </a:cubicBezTo>
                <a:cubicBezTo>
                  <a:pt x="644" y="190"/>
                  <a:pt x="637" y="178"/>
                  <a:pt x="626" y="172"/>
                </a:cubicBezTo>
                <a:close/>
              </a:path>
            </a:pathLst>
          </a:custGeom>
          <a:gradFill>
            <a:gsLst>
              <a:gs pos="0">
                <a:schemeClr val="accent1">
                  <a:alpha val="20000"/>
                </a:schemeClr>
              </a:gs>
              <a:gs pos="100000">
                <a:schemeClr val="accent1">
                  <a:lumMod val="98000"/>
                  <a:lumOff val="2000"/>
                </a:schemeClr>
              </a:gs>
            </a:gsLst>
            <a:lin ang="5400000" scaled="0"/>
          </a:gradFill>
          <a:ln cap="sq">
            <a:noFill/>
          </a:ln>
          <a:effectLst>
            <a:outerShdw dist="203200" blurRad="330200" dir="5400000" sx="90000" sy="90000" kx="0" ky="0" algn="t" rotWithShape="0">
              <a:schemeClr val="accent1">
                <a:lumMod val="50000"/>
                <a:alpha val="65000"/>
              </a:schemeClr>
            </a:outerShdw>
          </a:effectLst>
        </p:spPr>
        <p:txBody>
          <a:bodyPr vert="horz" wrap="square" lIns="91440" tIns="45720" rIns="91440" bIns="45720" rtlCol="0" anchor="t"/>
          <a:lstStyle/>
          <a:p>
            <a:pPr algn="l">
              <a:lnSpc>
                <a:spcPct val="110000"/>
              </a:lnSpc>
            </a:pPr>
            <a:endParaRPr kumimoji="1" lang="zh-CN" altLang="en-US"/>
          </a:p>
        </p:txBody>
      </p:sp>
      <p:sp>
        <p:nvSpPr>
          <p:cNvPr id="6" name="标题 1"/>
          <p:cNvSpPr txBox="1"/>
          <p:nvPr/>
        </p:nvSpPr>
        <p:spPr>
          <a:xfrm rot="0" flipH="0" flipV="0">
            <a:off x="7050728" y="1916272"/>
            <a:ext cx="646527" cy="738949"/>
          </a:xfrm>
          <a:custGeom>
            <a:avLst/>
            <a:gdLst>
              <a:gd name="T0" fmla="*/ 626 w 644"/>
              <a:gd name="T1" fmla="*/ 172 h 736"/>
              <a:gd name="T2" fmla="*/ 340 w 644"/>
              <a:gd name="T3" fmla="*/ 6 h 736"/>
              <a:gd name="T4" fmla="*/ 304 w 644"/>
              <a:gd name="T5" fmla="*/ 6 h 736"/>
              <a:gd name="T6" fmla="*/ 18 w 644"/>
              <a:gd name="T7" fmla="*/ 172 h 736"/>
              <a:gd name="T8" fmla="*/ 0 w 644"/>
              <a:gd name="T9" fmla="*/ 203 h 736"/>
              <a:gd name="T10" fmla="*/ 0 w 644"/>
              <a:gd name="T11" fmla="*/ 533 h 736"/>
              <a:gd name="T12" fmla="*/ 18 w 644"/>
              <a:gd name="T13" fmla="*/ 564 h 736"/>
              <a:gd name="T14" fmla="*/ 304 w 644"/>
              <a:gd name="T15" fmla="*/ 730 h 736"/>
              <a:gd name="T16" fmla="*/ 340 w 644"/>
              <a:gd name="T17" fmla="*/ 730 h 736"/>
              <a:gd name="T18" fmla="*/ 626 w 644"/>
              <a:gd name="T19" fmla="*/ 564 h 736"/>
              <a:gd name="T20" fmla="*/ 644 w 644"/>
              <a:gd name="T21" fmla="*/ 533 h 736"/>
              <a:gd name="T22" fmla="*/ 644 w 644"/>
              <a:gd name="T23" fmla="*/ 203 h 736"/>
              <a:gd name="T24" fmla="*/ 626 w 644"/>
              <a:gd name="T25" fmla="*/ 172 h 736"/>
            </a:gdLst>
            <a:rect l="0" t="0" r="r" b="b"/>
            <a:pathLst>
              <a:path w="644" h="736">
                <a:moveTo>
                  <a:pt x="626" y="172"/>
                </a:moveTo>
                <a:cubicBezTo>
                  <a:pt x="340" y="6"/>
                  <a:pt x="340" y="6"/>
                  <a:pt x="340" y="6"/>
                </a:cubicBezTo>
                <a:cubicBezTo>
                  <a:pt x="329" y="0"/>
                  <a:pt x="315" y="0"/>
                  <a:pt x="304" y="6"/>
                </a:cubicBezTo>
                <a:cubicBezTo>
                  <a:pt x="18" y="172"/>
                  <a:pt x="18" y="172"/>
                  <a:pt x="18" y="172"/>
                </a:cubicBezTo>
                <a:cubicBezTo>
                  <a:pt x="7" y="178"/>
                  <a:pt x="0" y="190"/>
                  <a:pt x="0" y="203"/>
                </a:cubicBezTo>
                <a:cubicBezTo>
                  <a:pt x="0" y="533"/>
                  <a:pt x="0" y="533"/>
                  <a:pt x="0" y="533"/>
                </a:cubicBezTo>
                <a:cubicBezTo>
                  <a:pt x="0" y="546"/>
                  <a:pt x="7" y="558"/>
                  <a:pt x="18" y="564"/>
                </a:cubicBezTo>
                <a:cubicBezTo>
                  <a:pt x="304" y="730"/>
                  <a:pt x="304" y="730"/>
                  <a:pt x="304" y="730"/>
                </a:cubicBezTo>
                <a:cubicBezTo>
                  <a:pt x="315" y="736"/>
                  <a:pt x="329" y="736"/>
                  <a:pt x="340" y="730"/>
                </a:cubicBezTo>
                <a:cubicBezTo>
                  <a:pt x="626" y="564"/>
                  <a:pt x="626" y="564"/>
                  <a:pt x="626" y="564"/>
                </a:cubicBezTo>
                <a:cubicBezTo>
                  <a:pt x="637" y="558"/>
                  <a:pt x="644" y="546"/>
                  <a:pt x="644" y="533"/>
                </a:cubicBezTo>
                <a:cubicBezTo>
                  <a:pt x="644" y="203"/>
                  <a:pt x="644" y="203"/>
                  <a:pt x="644" y="203"/>
                </a:cubicBezTo>
                <a:cubicBezTo>
                  <a:pt x="644" y="190"/>
                  <a:pt x="637" y="178"/>
                  <a:pt x="626" y="172"/>
                </a:cubicBezTo>
                <a:close/>
              </a:path>
            </a:pathLst>
          </a:custGeom>
          <a:gradFill>
            <a:gsLst>
              <a:gs pos="0">
                <a:schemeClr val="accent1"/>
              </a:gs>
              <a:gs pos="100000">
                <a:schemeClr val="accent1">
                  <a:lumMod val="80000"/>
                  <a:lumOff val="20000"/>
                </a:schemeClr>
              </a:gs>
            </a:gsLst>
            <a:lin ang="2700000" scaled="0"/>
          </a:gradFill>
          <a:ln cap="sq">
            <a:noFill/>
          </a:ln>
          <a:effectLst/>
        </p:spPr>
        <p:txBody>
          <a:bodyPr vert="horz" wrap="square" lIns="91440" tIns="45720" rIns="91440" bIns="45720" rtlCol="0" anchor="t"/>
          <a:lstStyle/>
          <a:p>
            <a:pPr algn="l">
              <a:lnSpc>
                <a:spcPct val="110000"/>
              </a:lnSpc>
            </a:pPr>
            <a:endParaRPr kumimoji="1" lang="zh-CN" altLang="en-US"/>
          </a:p>
        </p:txBody>
      </p:sp>
      <p:sp>
        <p:nvSpPr>
          <p:cNvPr id="7" name="标题 1"/>
          <p:cNvSpPr txBox="1"/>
          <p:nvPr/>
        </p:nvSpPr>
        <p:spPr>
          <a:xfrm rot="0" flipH="0" flipV="0">
            <a:off x="7885028" y="1868428"/>
            <a:ext cx="3340376" cy="822276"/>
          </a:xfrm>
          <a:prstGeom prst="rect">
            <a:avLst/>
          </a:prstGeom>
          <a:noFill/>
          <a:ln cap="sq">
            <a:noFill/>
          </a:ln>
          <a:effectLst/>
        </p:spPr>
        <p:txBody>
          <a:bodyPr vert="horz" wrap="square" lIns="0" tIns="0" rIns="0" bIns="0" rtlCol="0" anchor="t"/>
          <a:lstStyle/>
          <a:p>
            <a:pPr algn="l">
              <a:lnSpc>
                <a:spcPct val="130000"/>
              </a:lnSpc>
            </a:pPr>
            <a:r>
              <a:rPr kumimoji="1" lang="en-US" altLang="zh-CN" sz="892">
                <a:ln w="12700">
                  <a:noFill/>
                </a:ln>
                <a:solidFill>
                  <a:srgbClr val="262626">
                    <a:alpha val="100000"/>
                  </a:srgbClr>
                </a:solidFill>
                <a:latin typeface="Source Han Sans"/>
                <a:ea typeface="Source Han Sans"/>
                <a:cs typeface="Source Han Sans"/>
              </a:rPr>
              <a:t>首句七组叠字“寻寻觅觅，冷冷清清，凄凄惨惨戚戚”，从动作到环境再到心境，开创性运用声韵叠加愁绪。全词以“愁”为眼，酒淡难敌风急、旧识雁过、满地憔悴黄花等凄凉意象，结尾反诘深化愁情，堪称白描抒情之巅峰。</a:t>
            </a:r>
            <a:endParaRPr kumimoji="1" lang="zh-CN" altLang="en-US"/>
          </a:p>
        </p:txBody>
      </p:sp>
      <p:grpSp>
        <p:nvGrpSpPr>
          <p:cNvPr id="8" name=""/>
          <p:cNvGrpSpPr/>
          <p:nvPr/>
        </p:nvGrpSpPr>
        <p:grpSpPr>
          <a:xfrm>
            <a:off x="7001588" y="4175502"/>
            <a:ext cx="744810" cy="851280"/>
            <a:chOff x="7001588" y="4175502"/>
            <a:chExt cx="744810" cy="851280"/>
          </a:xfrm>
        </p:grpSpPr>
        <p:sp>
          <p:nvSpPr>
            <p:cNvPr id="9" name="标题 1"/>
            <p:cNvSpPr txBox="1"/>
            <p:nvPr/>
          </p:nvSpPr>
          <p:spPr>
            <a:xfrm rot="0" flipH="0" flipV="0">
              <a:off x="7001588" y="4175502"/>
              <a:ext cx="744810" cy="851280"/>
            </a:xfrm>
            <a:custGeom>
              <a:avLst/>
              <a:gdLst>
                <a:gd name="T0" fmla="*/ 626 w 644"/>
                <a:gd name="T1" fmla="*/ 172 h 736"/>
                <a:gd name="T2" fmla="*/ 340 w 644"/>
                <a:gd name="T3" fmla="*/ 6 h 736"/>
                <a:gd name="T4" fmla="*/ 304 w 644"/>
                <a:gd name="T5" fmla="*/ 6 h 736"/>
                <a:gd name="T6" fmla="*/ 18 w 644"/>
                <a:gd name="T7" fmla="*/ 172 h 736"/>
                <a:gd name="T8" fmla="*/ 0 w 644"/>
                <a:gd name="T9" fmla="*/ 203 h 736"/>
                <a:gd name="T10" fmla="*/ 0 w 644"/>
                <a:gd name="T11" fmla="*/ 533 h 736"/>
                <a:gd name="T12" fmla="*/ 18 w 644"/>
                <a:gd name="T13" fmla="*/ 564 h 736"/>
                <a:gd name="T14" fmla="*/ 304 w 644"/>
                <a:gd name="T15" fmla="*/ 730 h 736"/>
                <a:gd name="T16" fmla="*/ 340 w 644"/>
                <a:gd name="T17" fmla="*/ 730 h 736"/>
                <a:gd name="T18" fmla="*/ 626 w 644"/>
                <a:gd name="T19" fmla="*/ 564 h 736"/>
                <a:gd name="T20" fmla="*/ 644 w 644"/>
                <a:gd name="T21" fmla="*/ 533 h 736"/>
                <a:gd name="T22" fmla="*/ 644 w 644"/>
                <a:gd name="T23" fmla="*/ 203 h 736"/>
                <a:gd name="T24" fmla="*/ 626 w 644"/>
                <a:gd name="T25" fmla="*/ 172 h 736"/>
              </a:gdLst>
              <a:rect l="0" t="0" r="r" b="b"/>
              <a:pathLst>
                <a:path w="644" h="736">
                  <a:moveTo>
                    <a:pt x="626" y="172"/>
                  </a:moveTo>
                  <a:cubicBezTo>
                    <a:pt x="340" y="6"/>
                    <a:pt x="340" y="6"/>
                    <a:pt x="340" y="6"/>
                  </a:cubicBezTo>
                  <a:cubicBezTo>
                    <a:pt x="329" y="0"/>
                    <a:pt x="315" y="0"/>
                    <a:pt x="304" y="6"/>
                  </a:cubicBezTo>
                  <a:cubicBezTo>
                    <a:pt x="18" y="172"/>
                    <a:pt x="18" y="172"/>
                    <a:pt x="18" y="172"/>
                  </a:cubicBezTo>
                  <a:cubicBezTo>
                    <a:pt x="7" y="178"/>
                    <a:pt x="0" y="190"/>
                    <a:pt x="0" y="203"/>
                  </a:cubicBezTo>
                  <a:cubicBezTo>
                    <a:pt x="0" y="533"/>
                    <a:pt x="0" y="533"/>
                    <a:pt x="0" y="533"/>
                  </a:cubicBezTo>
                  <a:cubicBezTo>
                    <a:pt x="0" y="546"/>
                    <a:pt x="7" y="558"/>
                    <a:pt x="18" y="564"/>
                  </a:cubicBezTo>
                  <a:cubicBezTo>
                    <a:pt x="304" y="730"/>
                    <a:pt x="304" y="730"/>
                    <a:pt x="304" y="730"/>
                  </a:cubicBezTo>
                  <a:cubicBezTo>
                    <a:pt x="315" y="736"/>
                    <a:pt x="329" y="736"/>
                    <a:pt x="340" y="730"/>
                  </a:cubicBezTo>
                  <a:cubicBezTo>
                    <a:pt x="626" y="564"/>
                    <a:pt x="626" y="564"/>
                    <a:pt x="626" y="564"/>
                  </a:cubicBezTo>
                  <a:cubicBezTo>
                    <a:pt x="637" y="558"/>
                    <a:pt x="644" y="546"/>
                    <a:pt x="644" y="533"/>
                  </a:cubicBezTo>
                  <a:cubicBezTo>
                    <a:pt x="644" y="203"/>
                    <a:pt x="644" y="203"/>
                    <a:pt x="644" y="203"/>
                  </a:cubicBezTo>
                  <a:cubicBezTo>
                    <a:pt x="644" y="190"/>
                    <a:pt x="637" y="178"/>
                    <a:pt x="626" y="172"/>
                  </a:cubicBezTo>
                  <a:close/>
                </a:path>
              </a:pathLst>
            </a:custGeom>
            <a:gradFill>
              <a:gsLst>
                <a:gs pos="0">
                  <a:schemeClr val="accent2">
                    <a:alpha val="20000"/>
                  </a:schemeClr>
                </a:gs>
                <a:gs pos="100000">
                  <a:schemeClr val="accent2">
                    <a:lumMod val="60000"/>
                    <a:lumOff val="40000"/>
                  </a:schemeClr>
                </a:gs>
              </a:gsLst>
              <a:lin ang="5400000" scaled="0"/>
            </a:gradFill>
            <a:ln cap="sq">
              <a:noFill/>
            </a:ln>
            <a:effectLst>
              <a:outerShdw dist="203200" blurRad="330200" dir="5400000" sx="90000" sy="90000" kx="0" ky="0" algn="t" rotWithShape="0">
                <a:schemeClr val="accent2">
                  <a:lumMod val="50000"/>
                  <a:alpha val="65000"/>
                </a:schemeClr>
              </a:outerShdw>
            </a:effectLst>
          </p:spPr>
          <p:txBody>
            <a:bodyPr vert="horz" wrap="square" lIns="91440" tIns="45720" rIns="91440" bIns="45720" rtlCol="0" anchor="t"/>
            <a:lstStyle/>
            <a:p>
              <a:pPr algn="l">
                <a:lnSpc>
                  <a:spcPct val="110000"/>
                </a:lnSpc>
              </a:pPr>
              <a:endParaRPr kumimoji="1" lang="zh-CN" altLang="en-US"/>
            </a:p>
          </p:txBody>
        </p:sp>
        <p:sp>
          <p:nvSpPr>
            <p:cNvPr id="10" name="标题 1"/>
            <p:cNvSpPr txBox="1"/>
            <p:nvPr/>
          </p:nvSpPr>
          <p:spPr>
            <a:xfrm rot="0" flipH="0" flipV="0">
              <a:off x="7050728" y="4231668"/>
              <a:ext cx="646527" cy="738949"/>
            </a:xfrm>
            <a:custGeom>
              <a:avLst/>
              <a:gdLst>
                <a:gd name="T0" fmla="*/ 626 w 644"/>
                <a:gd name="T1" fmla="*/ 172 h 736"/>
                <a:gd name="T2" fmla="*/ 340 w 644"/>
                <a:gd name="T3" fmla="*/ 6 h 736"/>
                <a:gd name="T4" fmla="*/ 304 w 644"/>
                <a:gd name="T5" fmla="*/ 6 h 736"/>
                <a:gd name="T6" fmla="*/ 18 w 644"/>
                <a:gd name="T7" fmla="*/ 172 h 736"/>
                <a:gd name="T8" fmla="*/ 0 w 644"/>
                <a:gd name="T9" fmla="*/ 203 h 736"/>
                <a:gd name="T10" fmla="*/ 0 w 644"/>
                <a:gd name="T11" fmla="*/ 533 h 736"/>
                <a:gd name="T12" fmla="*/ 18 w 644"/>
                <a:gd name="T13" fmla="*/ 564 h 736"/>
                <a:gd name="T14" fmla="*/ 304 w 644"/>
                <a:gd name="T15" fmla="*/ 730 h 736"/>
                <a:gd name="T16" fmla="*/ 340 w 644"/>
                <a:gd name="T17" fmla="*/ 730 h 736"/>
                <a:gd name="T18" fmla="*/ 626 w 644"/>
                <a:gd name="T19" fmla="*/ 564 h 736"/>
                <a:gd name="T20" fmla="*/ 644 w 644"/>
                <a:gd name="T21" fmla="*/ 533 h 736"/>
                <a:gd name="T22" fmla="*/ 644 w 644"/>
                <a:gd name="T23" fmla="*/ 203 h 736"/>
                <a:gd name="T24" fmla="*/ 626 w 644"/>
                <a:gd name="T25" fmla="*/ 172 h 736"/>
              </a:gdLst>
              <a:rect l="0" t="0" r="r" b="b"/>
              <a:pathLst>
                <a:path w="644" h="736">
                  <a:moveTo>
                    <a:pt x="626" y="172"/>
                  </a:moveTo>
                  <a:cubicBezTo>
                    <a:pt x="340" y="6"/>
                    <a:pt x="340" y="6"/>
                    <a:pt x="340" y="6"/>
                  </a:cubicBezTo>
                  <a:cubicBezTo>
                    <a:pt x="329" y="0"/>
                    <a:pt x="315" y="0"/>
                    <a:pt x="304" y="6"/>
                  </a:cubicBezTo>
                  <a:cubicBezTo>
                    <a:pt x="18" y="172"/>
                    <a:pt x="18" y="172"/>
                    <a:pt x="18" y="172"/>
                  </a:cubicBezTo>
                  <a:cubicBezTo>
                    <a:pt x="7" y="178"/>
                    <a:pt x="0" y="190"/>
                    <a:pt x="0" y="203"/>
                  </a:cubicBezTo>
                  <a:cubicBezTo>
                    <a:pt x="0" y="533"/>
                    <a:pt x="0" y="533"/>
                    <a:pt x="0" y="533"/>
                  </a:cubicBezTo>
                  <a:cubicBezTo>
                    <a:pt x="0" y="546"/>
                    <a:pt x="7" y="558"/>
                    <a:pt x="18" y="564"/>
                  </a:cubicBezTo>
                  <a:cubicBezTo>
                    <a:pt x="304" y="730"/>
                    <a:pt x="304" y="730"/>
                    <a:pt x="304" y="730"/>
                  </a:cubicBezTo>
                  <a:cubicBezTo>
                    <a:pt x="315" y="736"/>
                    <a:pt x="329" y="736"/>
                    <a:pt x="340" y="730"/>
                  </a:cubicBezTo>
                  <a:cubicBezTo>
                    <a:pt x="626" y="564"/>
                    <a:pt x="626" y="564"/>
                    <a:pt x="626" y="564"/>
                  </a:cubicBezTo>
                  <a:cubicBezTo>
                    <a:pt x="637" y="558"/>
                    <a:pt x="644" y="546"/>
                    <a:pt x="644" y="533"/>
                  </a:cubicBezTo>
                  <a:cubicBezTo>
                    <a:pt x="644" y="203"/>
                    <a:pt x="644" y="203"/>
                    <a:pt x="644" y="203"/>
                  </a:cubicBezTo>
                  <a:cubicBezTo>
                    <a:pt x="644" y="190"/>
                    <a:pt x="637" y="178"/>
                    <a:pt x="626" y="172"/>
                  </a:cubicBezTo>
                  <a:close/>
                </a:path>
              </a:pathLst>
            </a:custGeom>
            <a:gradFill>
              <a:gsLst>
                <a:gs pos="0">
                  <a:schemeClr val="accent2"/>
                </a:gs>
                <a:gs pos="100000">
                  <a:schemeClr val="accent2">
                    <a:lumMod val="80000"/>
                    <a:lumOff val="20000"/>
                  </a:schemeClr>
                </a:gs>
              </a:gsLst>
              <a:lin ang="2700000" scaled="0"/>
            </a:gradFill>
            <a:ln cap="sq">
              <a:noFill/>
            </a:ln>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7239441" y="4467281"/>
              <a:ext cx="269101" cy="248936"/>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grpSp>
      <p:sp>
        <p:nvSpPr>
          <p:cNvPr id="12" name="标题 1"/>
          <p:cNvSpPr txBox="1"/>
          <p:nvPr/>
        </p:nvSpPr>
        <p:spPr>
          <a:xfrm rot="0" flipH="0" flipV="0">
            <a:off x="7885028" y="4173741"/>
            <a:ext cx="3340376" cy="822276"/>
          </a:xfrm>
          <a:prstGeom prst="rect">
            <a:avLst/>
          </a:prstGeom>
          <a:noFill/>
          <a:ln cap="sq">
            <a:noFill/>
          </a:ln>
          <a:effectLst/>
        </p:spPr>
        <p:txBody>
          <a:bodyPr vert="horz" wrap="square" lIns="0" tIns="0" rIns="0" bIns="0" rtlCol="0" anchor="t"/>
          <a:lstStyle/>
          <a:p>
            <a:pPr algn="l">
              <a:lnSpc>
                <a:spcPct val="130000"/>
              </a:lnSpc>
            </a:pPr>
            <a:r>
              <a:rPr kumimoji="1" lang="en-US" altLang="zh-CN" sz="892">
                <a:ln w="12700">
                  <a:noFill/>
                </a:ln>
                <a:solidFill>
                  <a:srgbClr val="262626">
                    <a:alpha val="100000"/>
                  </a:srgbClr>
                </a:solidFill>
                <a:latin typeface="Source Han Sans"/>
                <a:ea typeface="Source Han Sans"/>
                <a:cs typeface="Source Han Sans"/>
              </a:rPr>
              <a:t>这句词以反诘的语气收尾，深化了全词的愁情。它不仅表达了李清照对亡夫的思念和对个人身世的悲叹，也体现了她作为文人的爱国情怀和对命运的无奈。这种反诘的语气使全词的情感更加深沉而真挚，成为千古传颂的名句。</a:t>
            </a:r>
            <a:endParaRPr kumimoji="1" lang="zh-CN" altLang="en-US"/>
          </a:p>
        </p:txBody>
      </p:sp>
      <p:sp>
        <p:nvSpPr>
          <p:cNvPr id="13" name="标题 1"/>
          <p:cNvSpPr txBox="1"/>
          <p:nvPr/>
        </p:nvSpPr>
        <p:spPr>
          <a:xfrm rot="0" flipH="0" flipV="0">
            <a:off x="-1311274" y="-580238"/>
            <a:ext cx="8296274" cy="8296270"/>
          </a:xfrm>
          <a:prstGeom prst="arc">
            <a:avLst>
              <a:gd name="adj1" fmla="val 19465670"/>
              <a:gd name="adj2" fmla="val 2211151"/>
            </a:avLst>
          </a:prstGeom>
          <a:noFill/>
          <a:ln w="12700" cap="sq">
            <a:gradFill>
              <a:gsLst>
                <a:gs pos="0">
                  <a:schemeClr val="accent1">
                    <a:alpha val="0"/>
                  </a:schemeClr>
                </a:gs>
                <a:gs pos="50000">
                  <a:schemeClr val="accent1"/>
                </a:gs>
                <a:gs pos="100000">
                  <a:schemeClr val="accent1">
                    <a:alpha val="0"/>
                  </a:schemeClr>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660400" y="3133861"/>
            <a:ext cx="5087257" cy="882357"/>
          </a:xfrm>
          <a:prstGeom prst="rect">
            <a:avLst/>
          </a:prstGeom>
          <a:noFill/>
          <a:ln cap="sq">
            <a:noFill/>
          </a:ln>
          <a:effectLst/>
        </p:spPr>
        <p:txBody>
          <a:bodyPr vert="horz" wrap="square" lIns="0" tIns="0" rIns="0" bIns="0" rtlCol="0" anchor="ctr"/>
          <a:lstStyle/>
          <a:p>
            <a:pPr algn="l">
              <a:lnSpc>
                <a:spcPct val="150000"/>
              </a:lnSpc>
            </a:pPr>
            <a:r>
              <a:rPr kumimoji="1" lang="en-US" altLang="zh-CN" sz="1600">
                <a:ln w="12700">
                  <a:noFill/>
                </a:ln>
                <a:solidFill>
                  <a:srgbClr val="FFFFFF">
                    <a:alpha val="100000"/>
                  </a:srgbClr>
                </a:solidFill>
                <a:latin typeface="Source Han Sans CN Bold"/>
                <a:ea typeface="Source Han Sans CN Bold"/>
                <a:cs typeface="Source Han Sans CN Bold"/>
              </a:rPr>
              <a:t>“这次第，怎一个愁字了得！”</a:t>
            </a:r>
            <a:endParaRPr kumimoji="1" lang="zh-CN" altLang="en-US"/>
          </a:p>
        </p:txBody>
      </p:sp>
      <p:sp>
        <p:nvSpPr>
          <p:cNvPr id="15" name="标题 1"/>
          <p:cNvSpPr txBox="1"/>
          <p:nvPr/>
        </p:nvSpPr>
        <p:spPr>
          <a:xfrm rot="0" flipH="0" flipV="0">
            <a:off x="7239441" y="2158930"/>
            <a:ext cx="269101" cy="253633"/>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名句解析</a:t>
            </a:r>
            <a:endParaRPr kumimoji="1" lang="zh-CN" altLang="en-US"/>
          </a:p>
        </p:txBody>
      </p:sp>
      <p:cxnSp>
        <p:nvCxnSpPr>
          <p:cNvPr id="17"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8" name=""/>
          <p:cNvGrpSpPr/>
          <p:nvPr/>
        </p:nvGrpSpPr>
        <p:grpSpPr>
          <a:xfrm>
            <a:off x="203200" y="561165"/>
            <a:ext cx="381000" cy="158750"/>
            <a:chOff x="203200" y="561165"/>
            <a:chExt cx="381000" cy="158750"/>
          </a:xfrm>
        </p:grpSpPr>
        <p:sp>
          <p:nvSpPr>
            <p:cNvPr id="19"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1000"/>
          </a:blip>
          <a:srcRect l="-13112" t="26222" r="45800" b="17139"/>
          <a:stretch>
            <a:fillRect/>
          </a:stretch>
        </p:blipFill>
        <p:spPr>
          <a:xfrm rot="0" flipH="1" flipV="0">
            <a:off x="-15340" y="-45047"/>
            <a:ext cx="10820287" cy="6857998"/>
          </a:xfrm>
          <a:custGeom>
            <a:avLst/>
            <a:gdLst>
              <a:gd name="connsiteX0" fmla="*/ 10820287 w 10820287"/>
              <a:gd name="connsiteY0" fmla="*/ 0 h 6858000"/>
              <a:gd name="connsiteX1" fmla="*/ 0 w 10820287"/>
              <a:gd name="connsiteY1" fmla="*/ 0 h 6858000"/>
              <a:gd name="connsiteX2" fmla="*/ 0 w 10820287"/>
              <a:gd name="connsiteY2" fmla="*/ 6858000 h 6858000"/>
              <a:gd name="connsiteX3" fmla="*/ 10820287 w 10820287"/>
              <a:gd name="connsiteY3" fmla="*/ 6858000 h 6858000"/>
            </a:gdLst>
            <a:rect l="l" t="t" r="r" b="b"/>
            <a:pathLst>
              <a:path w="10820287" h="6858000">
                <a:moveTo>
                  <a:pt x="10820287" y="0"/>
                </a:moveTo>
                <a:lnTo>
                  <a:pt x="0" y="0"/>
                </a:lnTo>
                <a:lnTo>
                  <a:pt x="0" y="6858000"/>
                </a:lnTo>
                <a:lnTo>
                  <a:pt x="10820287" y="6858000"/>
                </a:lnTo>
                <a:close/>
              </a:path>
            </a:pathLst>
          </a:custGeom>
          <a:noFill/>
          <a:ln cap="sq">
            <a:noFill/>
          </a:ln>
        </p:spPr>
      </p:pic>
      <p:sp>
        <p:nvSpPr>
          <p:cNvPr id="3" name="标题 1"/>
          <p:cNvSpPr txBox="1"/>
          <p:nvPr/>
        </p:nvSpPr>
        <p:spPr>
          <a:xfrm rot="0" flipH="0" flipV="0">
            <a:off x="442913" y="672991"/>
            <a:ext cx="2482749" cy="30830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0" flipV="0">
            <a:off x="0" y="6235700"/>
            <a:ext cx="7998594" cy="622299"/>
          </a:xfrm>
          <a:prstGeom prst="rect">
            <a:avLst/>
          </a:pr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934237" y="6353722"/>
            <a:ext cx="409809" cy="386254"/>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1" flipV="1">
            <a:off x="1164446" y="6353722"/>
            <a:ext cx="399132" cy="38625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437213" y="6353722"/>
            <a:ext cx="356573" cy="386255"/>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5466555" y="0"/>
            <a:ext cx="2252884" cy="6858000"/>
          </a:xfrm>
          <a:custGeom>
            <a:avLst/>
            <a:gdLst>
              <a:gd name="connsiteX0" fmla="*/ 0 w 2252884"/>
              <a:gd name="connsiteY0" fmla="*/ 0 h 6858000"/>
              <a:gd name="connsiteX1" fmla="*/ 304344 w 2252884"/>
              <a:gd name="connsiteY1" fmla="*/ 0 h 6858000"/>
              <a:gd name="connsiteX2" fmla="*/ 326134 w 2252884"/>
              <a:gd name="connsiteY2" fmla="*/ 22855 h 6858000"/>
              <a:gd name="connsiteX3" fmla="*/ 2252884 w 2252884"/>
              <a:gd name="connsiteY3" fmla="*/ 5009744 h 6858000"/>
              <a:gd name="connsiteX4" fmla="*/ 2102201 w 2252884"/>
              <a:gd name="connsiteY4" fmla="*/ 6504488 h 6858000"/>
              <a:gd name="connsiteX5" fmla="*/ 2020611 w 2252884"/>
              <a:gd name="connsiteY5" fmla="*/ 6858000 h 6858000"/>
              <a:gd name="connsiteX6" fmla="*/ 1717004 w 2252884"/>
              <a:gd name="connsiteY6" fmla="*/ 6858000 h 6858000"/>
              <a:gd name="connsiteX7" fmla="*/ 1730826 w 2252884"/>
              <a:gd name="connsiteY7" fmla="*/ 6807692 h 6858000"/>
              <a:gd name="connsiteX8" fmla="*/ 1950245 w 2252884"/>
              <a:gd name="connsiteY8" fmla="*/ 5009744 h 6858000"/>
              <a:gd name="connsiteX9" fmla="*/ 134348 w 2252884"/>
              <a:gd name="connsiteY9" fmla="*/ 147595 h 6858000"/>
            </a:gdLst>
            <a:rect l="l" t="t" r="r" b="b"/>
            <a:pathLst>
              <a:path w="2252884" h="6858000">
                <a:moveTo>
                  <a:pt x="0" y="0"/>
                </a:moveTo>
                <a:lnTo>
                  <a:pt x="304344" y="0"/>
                </a:lnTo>
                <a:lnTo>
                  <a:pt x="326134" y="22855"/>
                </a:lnTo>
                <a:cubicBezTo>
                  <a:pt x="1523257" y="1339984"/>
                  <a:pt x="2252884" y="3089657"/>
                  <a:pt x="2252884" y="5009744"/>
                </a:cubicBezTo>
                <a:cubicBezTo>
                  <a:pt x="2252884" y="5521768"/>
                  <a:pt x="2201000" y="6021672"/>
                  <a:pt x="2102201" y="6504488"/>
                </a:cubicBezTo>
                <a:lnTo>
                  <a:pt x="2020611" y="6858000"/>
                </a:lnTo>
                <a:lnTo>
                  <a:pt x="1717004" y="6858000"/>
                </a:lnTo>
                <a:lnTo>
                  <a:pt x="1730826" y="6807692"/>
                </a:lnTo>
                <a:cubicBezTo>
                  <a:pt x="1874163" y="6232031"/>
                  <a:pt x="1950245" y="5629772"/>
                  <a:pt x="1950245" y="5009744"/>
                </a:cubicBezTo>
                <a:cubicBezTo>
                  <a:pt x="1950245" y="3149660"/>
                  <a:pt x="1265507" y="1449505"/>
                  <a:pt x="134348" y="147595"/>
                </a:cubicBezTo>
                <a:close/>
              </a:path>
            </a:pathLst>
          </a:cu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3">
            <a:alphaModFix amt="100000"/>
          </a:blip>
          <a:srcRect l="23525" t="0" r="23525" b="0"/>
          <a:stretch>
            <a:fillRect/>
          </a:stretch>
        </p:blipFill>
        <p:spPr>
          <a:xfrm rot="0" flipH="0" flipV="0">
            <a:off x="5712532" y="0"/>
            <a:ext cx="6479468" cy="6857998"/>
          </a:xfrm>
          <a:custGeom>
            <a:avLst/>
            <a:gdLst>
              <a:gd name="connsiteX0" fmla="*/ 0 w 6479468"/>
              <a:gd name="connsiteY0" fmla="*/ 0 h 6857998"/>
              <a:gd name="connsiteX1" fmla="*/ 6479468 w 6479468"/>
              <a:gd name="connsiteY1" fmla="*/ 0 h 6857998"/>
              <a:gd name="connsiteX2" fmla="*/ 6479468 w 6479468"/>
              <a:gd name="connsiteY2" fmla="*/ 6857998 h 6857998"/>
              <a:gd name="connsiteX3" fmla="*/ 1716267 w 6479468"/>
              <a:gd name="connsiteY3" fmla="*/ 6857998 h 6857998"/>
              <a:gd name="connsiteX4" fmla="*/ 1797857 w 6479468"/>
              <a:gd name="connsiteY4" fmla="*/ 6504488 h 6857998"/>
              <a:gd name="connsiteX5" fmla="*/ 1948540 w 6479468"/>
              <a:gd name="connsiteY5" fmla="*/ 5009744 h 6857998"/>
              <a:gd name="connsiteX6" fmla="*/ 21790 w 6479468"/>
              <a:gd name="connsiteY6" fmla="*/ 22855 h 6857998"/>
            </a:gdLst>
            <a:rect l="l" t="t" r="r" b="b"/>
            <a:pathLst>
              <a:path w="6479468" h="6857998">
                <a:moveTo>
                  <a:pt x="0" y="0"/>
                </a:moveTo>
                <a:lnTo>
                  <a:pt x="6479468" y="0"/>
                </a:lnTo>
                <a:lnTo>
                  <a:pt x="6479468" y="6857998"/>
                </a:lnTo>
                <a:lnTo>
                  <a:pt x="1716267" y="6857998"/>
                </a:lnTo>
                <a:lnTo>
                  <a:pt x="1797857" y="6504488"/>
                </a:lnTo>
                <a:cubicBezTo>
                  <a:pt x="1896656" y="6021672"/>
                  <a:pt x="1948540" y="5521768"/>
                  <a:pt x="1948540" y="5009744"/>
                </a:cubicBezTo>
                <a:cubicBezTo>
                  <a:pt x="1948540" y="3089657"/>
                  <a:pt x="1218913" y="1339984"/>
                  <a:pt x="21790" y="22855"/>
                </a:cubicBezTo>
                <a:close/>
              </a:path>
            </a:pathLst>
          </a:custGeom>
          <a:noFill/>
          <a:ln cap="sq">
            <a:noFill/>
          </a:ln>
        </p:spPr>
      </p:pic>
      <p:sp>
        <p:nvSpPr>
          <p:cNvPr id="10" name="标题 1"/>
          <p:cNvSpPr txBox="1"/>
          <p:nvPr/>
        </p:nvSpPr>
        <p:spPr>
          <a:xfrm rot="0" flipH="0" flipV="1">
            <a:off x="442913" y="5249095"/>
            <a:ext cx="4709976" cy="119780"/>
          </a:xfrm>
          <a:custGeom>
            <a:avLst/>
            <a:gdLst>
              <a:gd name="connsiteX0" fmla="*/ 844540 w 4709976"/>
              <a:gd name="connsiteY0" fmla="*/ 64860 h 119780"/>
              <a:gd name="connsiteX1" fmla="*/ 844540 w 4709976"/>
              <a:gd name="connsiteY1" fmla="*/ 64860 h 119780"/>
              <a:gd name="connsiteX2" fmla="*/ 844540 w 4709976"/>
              <a:gd name="connsiteY2" fmla="*/ 64859 h 119780"/>
              <a:gd name="connsiteX3" fmla="*/ 4687115 w 4709976"/>
              <a:gd name="connsiteY3" fmla="*/ 87720 h 119780"/>
              <a:gd name="connsiteX4" fmla="*/ 4709975 w 4709976"/>
              <a:gd name="connsiteY4" fmla="*/ 64860 h 119780"/>
              <a:gd name="connsiteX5" fmla="*/ 4709976 w 4709976"/>
              <a:gd name="connsiteY5" fmla="*/ 64860 h 119780"/>
              <a:gd name="connsiteX6" fmla="*/ 4687116 w 4709976"/>
              <a:gd name="connsiteY6" fmla="*/ 42000 h 119780"/>
              <a:gd name="connsiteX7" fmla="*/ 867400 w 4709976"/>
              <a:gd name="connsiteY7" fmla="*/ 42000 h 119780"/>
              <a:gd name="connsiteX8" fmla="*/ 851236 w 4709976"/>
              <a:gd name="connsiteY8" fmla="*/ 48696 h 119780"/>
              <a:gd name="connsiteX9" fmla="*/ 844540 w 4709976"/>
              <a:gd name="connsiteY9" fmla="*/ 64860 h 119780"/>
              <a:gd name="connsiteX10" fmla="*/ 851236 w 4709976"/>
              <a:gd name="connsiteY10" fmla="*/ 81023 h 119780"/>
              <a:gd name="connsiteX11" fmla="*/ 867400 w 4709976"/>
              <a:gd name="connsiteY11" fmla="*/ 87719 h 119780"/>
              <a:gd name="connsiteX12" fmla="*/ 626550 w 4709976"/>
              <a:gd name="connsiteY12" fmla="*/ 119780 h 119780"/>
              <a:gd name="connsiteX13" fmla="*/ 687305 w 4709976"/>
              <a:gd name="connsiteY13" fmla="*/ 59890 h 119780"/>
              <a:gd name="connsiteX14" fmla="*/ 626550 w 4709976"/>
              <a:gd name="connsiteY14" fmla="*/ 0 h 119780"/>
              <a:gd name="connsiteX15" fmla="*/ 565795 w 4709976"/>
              <a:gd name="connsiteY15" fmla="*/ 59890 h 119780"/>
              <a:gd name="connsiteX16" fmla="*/ 626550 w 4709976"/>
              <a:gd name="connsiteY16" fmla="*/ 119780 h 119780"/>
              <a:gd name="connsiteX17" fmla="*/ 343653 w 4709976"/>
              <a:gd name="connsiteY17" fmla="*/ 119780 h 119780"/>
              <a:gd name="connsiteX18" fmla="*/ 404408 w 4709976"/>
              <a:gd name="connsiteY18" fmla="*/ 59890 h 119780"/>
              <a:gd name="connsiteX19" fmla="*/ 343653 w 4709976"/>
              <a:gd name="connsiteY19" fmla="*/ 0 h 119780"/>
              <a:gd name="connsiteX20" fmla="*/ 282898 w 4709976"/>
              <a:gd name="connsiteY20" fmla="*/ 59890 h 119780"/>
              <a:gd name="connsiteX21" fmla="*/ 343653 w 4709976"/>
              <a:gd name="connsiteY21" fmla="*/ 119780 h 119780"/>
              <a:gd name="connsiteX22" fmla="*/ 60755 w 4709976"/>
              <a:gd name="connsiteY22" fmla="*/ 119780 h 119780"/>
              <a:gd name="connsiteX23" fmla="*/ 121510 w 4709976"/>
              <a:gd name="connsiteY23" fmla="*/ 59890 h 119780"/>
              <a:gd name="connsiteX24" fmla="*/ 60755 w 4709976"/>
              <a:gd name="connsiteY24" fmla="*/ 0 h 119780"/>
              <a:gd name="connsiteX25" fmla="*/ 0 w 4709976"/>
              <a:gd name="connsiteY25" fmla="*/ 59890 h 119780"/>
              <a:gd name="connsiteX26" fmla="*/ 60755 w 4709976"/>
              <a:gd name="connsiteY26" fmla="*/ 119780 h 119780"/>
            </a:gdLst>
            <a:rect l="l" t="t" r="r" b="b"/>
            <a:pathLst>
              <a:path w="4709976" h="119780">
                <a:moveTo>
                  <a:pt x="844540" y="64860"/>
                </a:moveTo>
                <a:lnTo>
                  <a:pt x="844540" y="64860"/>
                </a:lnTo>
                <a:lnTo>
                  <a:pt x="844540" y="64859"/>
                </a:lnTo>
                <a:close/>
                <a:moveTo>
                  <a:pt x="4687115" y="87720"/>
                </a:moveTo>
                <a:cubicBezTo>
                  <a:pt x="4699740" y="87720"/>
                  <a:pt x="4709975" y="77485"/>
                  <a:pt x="4709975" y="64860"/>
                </a:cubicBezTo>
                <a:lnTo>
                  <a:pt x="4709976" y="64860"/>
                </a:lnTo>
                <a:cubicBezTo>
                  <a:pt x="4709976" y="52235"/>
                  <a:pt x="4699741" y="42000"/>
                  <a:pt x="4687116" y="42000"/>
                </a:cubicBezTo>
                <a:lnTo>
                  <a:pt x="867400" y="42000"/>
                </a:lnTo>
                <a:cubicBezTo>
                  <a:pt x="861088" y="42000"/>
                  <a:pt x="855373" y="44559"/>
                  <a:pt x="851236" y="48696"/>
                </a:cubicBezTo>
                <a:lnTo>
                  <a:pt x="844540" y="64860"/>
                </a:lnTo>
                <a:lnTo>
                  <a:pt x="851236" y="81023"/>
                </a:lnTo>
                <a:cubicBezTo>
                  <a:pt x="855373" y="85160"/>
                  <a:pt x="861088" y="87719"/>
                  <a:pt x="867400" y="87719"/>
                </a:cubicBezTo>
                <a:close/>
                <a:moveTo>
                  <a:pt x="626550" y="119780"/>
                </a:moveTo>
                <a:cubicBezTo>
                  <a:pt x="660104" y="119780"/>
                  <a:pt x="687305" y="92966"/>
                  <a:pt x="687305" y="59890"/>
                </a:cubicBezTo>
                <a:cubicBezTo>
                  <a:pt x="687305" y="26814"/>
                  <a:pt x="660104" y="0"/>
                  <a:pt x="626550" y="0"/>
                </a:cubicBezTo>
                <a:cubicBezTo>
                  <a:pt x="592996" y="0"/>
                  <a:pt x="565795" y="26814"/>
                  <a:pt x="565795" y="59890"/>
                </a:cubicBezTo>
                <a:cubicBezTo>
                  <a:pt x="565795" y="92966"/>
                  <a:pt x="592996" y="119780"/>
                  <a:pt x="626550" y="119780"/>
                </a:cubicBezTo>
                <a:close/>
                <a:moveTo>
                  <a:pt x="343653" y="119780"/>
                </a:moveTo>
                <a:cubicBezTo>
                  <a:pt x="377207" y="119780"/>
                  <a:pt x="404408" y="92966"/>
                  <a:pt x="404408" y="59890"/>
                </a:cubicBezTo>
                <a:cubicBezTo>
                  <a:pt x="404408" y="26814"/>
                  <a:pt x="377207" y="0"/>
                  <a:pt x="343653" y="0"/>
                </a:cubicBezTo>
                <a:cubicBezTo>
                  <a:pt x="310099" y="0"/>
                  <a:pt x="282898" y="26814"/>
                  <a:pt x="282898" y="59890"/>
                </a:cubicBezTo>
                <a:cubicBezTo>
                  <a:pt x="282898" y="92966"/>
                  <a:pt x="310099" y="119780"/>
                  <a:pt x="343653" y="119780"/>
                </a:cubicBezTo>
                <a:close/>
                <a:moveTo>
                  <a:pt x="60755" y="119780"/>
                </a:moveTo>
                <a:cubicBezTo>
                  <a:pt x="94309" y="119780"/>
                  <a:pt x="121510" y="92966"/>
                  <a:pt x="121510" y="59890"/>
                </a:cubicBezTo>
                <a:cubicBezTo>
                  <a:pt x="121510" y="26814"/>
                  <a:pt x="94309" y="0"/>
                  <a:pt x="60755" y="0"/>
                </a:cubicBezTo>
                <a:cubicBezTo>
                  <a:pt x="27201" y="0"/>
                  <a:pt x="0" y="26814"/>
                  <a:pt x="0" y="59890"/>
                </a:cubicBezTo>
                <a:cubicBezTo>
                  <a:pt x="0" y="92966"/>
                  <a:pt x="27201" y="119780"/>
                  <a:pt x="60755" y="119780"/>
                </a:cubicBezTo>
                <a:close/>
              </a:path>
            </a:pathLst>
          </a:custGeom>
          <a:gradFill>
            <a:gsLst>
              <a:gs pos="0">
                <a:schemeClr val="accent1">
                  <a:lumMod val="60000"/>
                  <a:lumOff val="40000"/>
                  <a:alpha val="0"/>
                </a:schemeClr>
              </a:gs>
              <a:gs pos="100000">
                <a:schemeClr val="accent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1" name="标题 1"/>
          <p:cNvSpPr txBox="1"/>
          <p:nvPr/>
        </p:nvSpPr>
        <p:spPr>
          <a:xfrm rot="0" flipH="0" flipV="0">
            <a:off x="10517070" y="133444"/>
            <a:ext cx="1395234" cy="1189509"/>
          </a:xfrm>
          <a:custGeom>
            <a:avLst/>
            <a:gdLst>
              <a:gd name="connsiteX0" fmla="*/ 1344360 w 1395234"/>
              <a:gd name="connsiteY0" fmla="*/ 1089209 h 1189509"/>
              <a:gd name="connsiteX1" fmla="*/ 1395234 w 1395234"/>
              <a:gd name="connsiteY1" fmla="*/ 1139359 h 1189509"/>
              <a:gd name="connsiteX2" fmla="*/ 1344360 w 1395234"/>
              <a:gd name="connsiteY2" fmla="*/ 1189509 h 1189509"/>
              <a:gd name="connsiteX3" fmla="*/ 1293486 w 1395234"/>
              <a:gd name="connsiteY3" fmla="*/ 1139359 h 1189509"/>
              <a:gd name="connsiteX4" fmla="*/ 1344360 w 1395234"/>
              <a:gd name="connsiteY4" fmla="*/ 1089209 h 1189509"/>
              <a:gd name="connsiteX5" fmla="*/ 1085663 w 1395234"/>
              <a:gd name="connsiteY5" fmla="*/ 1089209 h 1189509"/>
              <a:gd name="connsiteX6" fmla="*/ 1136537 w 1395234"/>
              <a:gd name="connsiteY6" fmla="*/ 1139359 h 1189509"/>
              <a:gd name="connsiteX7" fmla="*/ 1085663 w 1395234"/>
              <a:gd name="connsiteY7" fmla="*/ 1189509 h 1189509"/>
              <a:gd name="connsiteX8" fmla="*/ 1034789 w 1395234"/>
              <a:gd name="connsiteY8" fmla="*/ 1139359 h 1189509"/>
              <a:gd name="connsiteX9" fmla="*/ 1085663 w 1395234"/>
              <a:gd name="connsiteY9" fmla="*/ 1089209 h 1189509"/>
              <a:gd name="connsiteX10" fmla="*/ 826966 w 1395234"/>
              <a:gd name="connsiteY10" fmla="*/ 1089209 h 1189509"/>
              <a:gd name="connsiteX11" fmla="*/ 877840 w 1395234"/>
              <a:gd name="connsiteY11" fmla="*/ 1139359 h 1189509"/>
              <a:gd name="connsiteX12" fmla="*/ 826966 w 1395234"/>
              <a:gd name="connsiteY12" fmla="*/ 1189509 h 1189509"/>
              <a:gd name="connsiteX13" fmla="*/ 776092 w 1395234"/>
              <a:gd name="connsiteY13" fmla="*/ 1139359 h 1189509"/>
              <a:gd name="connsiteX14" fmla="*/ 826966 w 1395234"/>
              <a:gd name="connsiteY14" fmla="*/ 1089209 h 1189509"/>
              <a:gd name="connsiteX15" fmla="*/ 568269 w 1395234"/>
              <a:gd name="connsiteY15" fmla="*/ 1089209 h 1189509"/>
              <a:gd name="connsiteX16" fmla="*/ 619143 w 1395234"/>
              <a:gd name="connsiteY16" fmla="*/ 1139359 h 1189509"/>
              <a:gd name="connsiteX17" fmla="*/ 568269 w 1395234"/>
              <a:gd name="connsiteY17" fmla="*/ 1189509 h 1189509"/>
              <a:gd name="connsiteX18" fmla="*/ 517395 w 1395234"/>
              <a:gd name="connsiteY18" fmla="*/ 1139359 h 1189509"/>
              <a:gd name="connsiteX19" fmla="*/ 568269 w 1395234"/>
              <a:gd name="connsiteY19" fmla="*/ 1089209 h 1189509"/>
              <a:gd name="connsiteX20" fmla="*/ 309571 w 1395234"/>
              <a:gd name="connsiteY20" fmla="*/ 1089209 h 1189509"/>
              <a:gd name="connsiteX21" fmla="*/ 360445 w 1395234"/>
              <a:gd name="connsiteY21" fmla="*/ 1139359 h 1189509"/>
              <a:gd name="connsiteX22" fmla="*/ 309571 w 1395234"/>
              <a:gd name="connsiteY22" fmla="*/ 1189509 h 1189509"/>
              <a:gd name="connsiteX23" fmla="*/ 258697 w 1395234"/>
              <a:gd name="connsiteY23" fmla="*/ 1139359 h 1189509"/>
              <a:gd name="connsiteX24" fmla="*/ 309571 w 1395234"/>
              <a:gd name="connsiteY24" fmla="*/ 1089209 h 1189509"/>
              <a:gd name="connsiteX25" fmla="*/ 50874 w 1395234"/>
              <a:gd name="connsiteY25" fmla="*/ 1089209 h 1189509"/>
              <a:gd name="connsiteX26" fmla="*/ 101748 w 1395234"/>
              <a:gd name="connsiteY26" fmla="*/ 1139359 h 1189509"/>
              <a:gd name="connsiteX27" fmla="*/ 50874 w 1395234"/>
              <a:gd name="connsiteY27" fmla="*/ 1189509 h 1189509"/>
              <a:gd name="connsiteX28" fmla="*/ 0 w 1395234"/>
              <a:gd name="connsiteY28" fmla="*/ 1139359 h 1189509"/>
              <a:gd name="connsiteX29" fmla="*/ 50874 w 1395234"/>
              <a:gd name="connsiteY29" fmla="*/ 1089209 h 1189509"/>
              <a:gd name="connsiteX30" fmla="*/ 1344360 w 1395234"/>
              <a:gd name="connsiteY30" fmla="*/ 871367 h 1189509"/>
              <a:gd name="connsiteX31" fmla="*/ 1395234 w 1395234"/>
              <a:gd name="connsiteY31" fmla="*/ 921517 h 1189509"/>
              <a:gd name="connsiteX32" fmla="*/ 1344360 w 1395234"/>
              <a:gd name="connsiteY32" fmla="*/ 971667 h 1189509"/>
              <a:gd name="connsiteX33" fmla="*/ 1293486 w 1395234"/>
              <a:gd name="connsiteY33" fmla="*/ 921517 h 1189509"/>
              <a:gd name="connsiteX34" fmla="*/ 1344360 w 1395234"/>
              <a:gd name="connsiteY34" fmla="*/ 871367 h 1189509"/>
              <a:gd name="connsiteX35" fmla="*/ 1085663 w 1395234"/>
              <a:gd name="connsiteY35" fmla="*/ 871367 h 1189509"/>
              <a:gd name="connsiteX36" fmla="*/ 1136537 w 1395234"/>
              <a:gd name="connsiteY36" fmla="*/ 921517 h 1189509"/>
              <a:gd name="connsiteX37" fmla="*/ 1085663 w 1395234"/>
              <a:gd name="connsiteY37" fmla="*/ 971667 h 1189509"/>
              <a:gd name="connsiteX38" fmla="*/ 1034789 w 1395234"/>
              <a:gd name="connsiteY38" fmla="*/ 921517 h 1189509"/>
              <a:gd name="connsiteX39" fmla="*/ 1085663 w 1395234"/>
              <a:gd name="connsiteY39" fmla="*/ 871367 h 1189509"/>
              <a:gd name="connsiteX40" fmla="*/ 826966 w 1395234"/>
              <a:gd name="connsiteY40" fmla="*/ 871367 h 1189509"/>
              <a:gd name="connsiteX41" fmla="*/ 877840 w 1395234"/>
              <a:gd name="connsiteY41" fmla="*/ 921517 h 1189509"/>
              <a:gd name="connsiteX42" fmla="*/ 826966 w 1395234"/>
              <a:gd name="connsiteY42" fmla="*/ 971667 h 1189509"/>
              <a:gd name="connsiteX43" fmla="*/ 776092 w 1395234"/>
              <a:gd name="connsiteY43" fmla="*/ 921517 h 1189509"/>
              <a:gd name="connsiteX44" fmla="*/ 826966 w 1395234"/>
              <a:gd name="connsiteY44" fmla="*/ 871367 h 1189509"/>
              <a:gd name="connsiteX45" fmla="*/ 568269 w 1395234"/>
              <a:gd name="connsiteY45" fmla="*/ 871367 h 1189509"/>
              <a:gd name="connsiteX46" fmla="*/ 619143 w 1395234"/>
              <a:gd name="connsiteY46" fmla="*/ 921517 h 1189509"/>
              <a:gd name="connsiteX47" fmla="*/ 568269 w 1395234"/>
              <a:gd name="connsiteY47" fmla="*/ 971667 h 1189509"/>
              <a:gd name="connsiteX48" fmla="*/ 517395 w 1395234"/>
              <a:gd name="connsiteY48" fmla="*/ 921517 h 1189509"/>
              <a:gd name="connsiteX49" fmla="*/ 568269 w 1395234"/>
              <a:gd name="connsiteY49" fmla="*/ 871367 h 1189509"/>
              <a:gd name="connsiteX50" fmla="*/ 309571 w 1395234"/>
              <a:gd name="connsiteY50" fmla="*/ 871367 h 1189509"/>
              <a:gd name="connsiteX51" fmla="*/ 360445 w 1395234"/>
              <a:gd name="connsiteY51" fmla="*/ 921517 h 1189509"/>
              <a:gd name="connsiteX52" fmla="*/ 309571 w 1395234"/>
              <a:gd name="connsiteY52" fmla="*/ 971667 h 1189509"/>
              <a:gd name="connsiteX53" fmla="*/ 258697 w 1395234"/>
              <a:gd name="connsiteY53" fmla="*/ 921517 h 1189509"/>
              <a:gd name="connsiteX54" fmla="*/ 309571 w 1395234"/>
              <a:gd name="connsiteY54" fmla="*/ 871367 h 1189509"/>
              <a:gd name="connsiteX55" fmla="*/ 50874 w 1395234"/>
              <a:gd name="connsiteY55" fmla="*/ 871367 h 1189509"/>
              <a:gd name="connsiteX56" fmla="*/ 101748 w 1395234"/>
              <a:gd name="connsiteY56" fmla="*/ 921517 h 1189509"/>
              <a:gd name="connsiteX57" fmla="*/ 50874 w 1395234"/>
              <a:gd name="connsiteY57" fmla="*/ 971667 h 1189509"/>
              <a:gd name="connsiteX58" fmla="*/ 0 w 1395234"/>
              <a:gd name="connsiteY58" fmla="*/ 921517 h 1189509"/>
              <a:gd name="connsiteX59" fmla="*/ 50874 w 1395234"/>
              <a:gd name="connsiteY59" fmla="*/ 871367 h 1189509"/>
              <a:gd name="connsiteX60" fmla="*/ 1344360 w 1395234"/>
              <a:gd name="connsiteY60" fmla="*/ 653526 h 1189509"/>
              <a:gd name="connsiteX61" fmla="*/ 1395234 w 1395234"/>
              <a:gd name="connsiteY61" fmla="*/ 703676 h 1189509"/>
              <a:gd name="connsiteX62" fmla="*/ 1344360 w 1395234"/>
              <a:gd name="connsiteY62" fmla="*/ 753826 h 1189509"/>
              <a:gd name="connsiteX63" fmla="*/ 1293486 w 1395234"/>
              <a:gd name="connsiteY63" fmla="*/ 703676 h 1189509"/>
              <a:gd name="connsiteX64" fmla="*/ 1344360 w 1395234"/>
              <a:gd name="connsiteY64" fmla="*/ 653526 h 1189509"/>
              <a:gd name="connsiteX65" fmla="*/ 1085663 w 1395234"/>
              <a:gd name="connsiteY65" fmla="*/ 653526 h 1189509"/>
              <a:gd name="connsiteX66" fmla="*/ 1136537 w 1395234"/>
              <a:gd name="connsiteY66" fmla="*/ 703676 h 1189509"/>
              <a:gd name="connsiteX67" fmla="*/ 1085663 w 1395234"/>
              <a:gd name="connsiteY67" fmla="*/ 753826 h 1189509"/>
              <a:gd name="connsiteX68" fmla="*/ 1034789 w 1395234"/>
              <a:gd name="connsiteY68" fmla="*/ 703676 h 1189509"/>
              <a:gd name="connsiteX69" fmla="*/ 1085663 w 1395234"/>
              <a:gd name="connsiteY69" fmla="*/ 653526 h 1189509"/>
              <a:gd name="connsiteX70" fmla="*/ 826966 w 1395234"/>
              <a:gd name="connsiteY70" fmla="*/ 653526 h 1189509"/>
              <a:gd name="connsiteX71" fmla="*/ 877840 w 1395234"/>
              <a:gd name="connsiteY71" fmla="*/ 703676 h 1189509"/>
              <a:gd name="connsiteX72" fmla="*/ 826966 w 1395234"/>
              <a:gd name="connsiteY72" fmla="*/ 753826 h 1189509"/>
              <a:gd name="connsiteX73" fmla="*/ 776092 w 1395234"/>
              <a:gd name="connsiteY73" fmla="*/ 703676 h 1189509"/>
              <a:gd name="connsiteX74" fmla="*/ 826966 w 1395234"/>
              <a:gd name="connsiteY74" fmla="*/ 653526 h 1189509"/>
              <a:gd name="connsiteX75" fmla="*/ 568269 w 1395234"/>
              <a:gd name="connsiteY75" fmla="*/ 653526 h 1189509"/>
              <a:gd name="connsiteX76" fmla="*/ 619143 w 1395234"/>
              <a:gd name="connsiteY76" fmla="*/ 703676 h 1189509"/>
              <a:gd name="connsiteX77" fmla="*/ 568269 w 1395234"/>
              <a:gd name="connsiteY77" fmla="*/ 753826 h 1189509"/>
              <a:gd name="connsiteX78" fmla="*/ 517395 w 1395234"/>
              <a:gd name="connsiteY78" fmla="*/ 703676 h 1189509"/>
              <a:gd name="connsiteX79" fmla="*/ 568269 w 1395234"/>
              <a:gd name="connsiteY79" fmla="*/ 653526 h 1189509"/>
              <a:gd name="connsiteX80" fmla="*/ 309571 w 1395234"/>
              <a:gd name="connsiteY80" fmla="*/ 653526 h 1189509"/>
              <a:gd name="connsiteX81" fmla="*/ 360445 w 1395234"/>
              <a:gd name="connsiteY81" fmla="*/ 703676 h 1189509"/>
              <a:gd name="connsiteX82" fmla="*/ 309571 w 1395234"/>
              <a:gd name="connsiteY82" fmla="*/ 753826 h 1189509"/>
              <a:gd name="connsiteX83" fmla="*/ 258697 w 1395234"/>
              <a:gd name="connsiteY83" fmla="*/ 703676 h 1189509"/>
              <a:gd name="connsiteX84" fmla="*/ 309571 w 1395234"/>
              <a:gd name="connsiteY84" fmla="*/ 653526 h 1189509"/>
              <a:gd name="connsiteX85" fmla="*/ 50874 w 1395234"/>
              <a:gd name="connsiteY85" fmla="*/ 653526 h 1189509"/>
              <a:gd name="connsiteX86" fmla="*/ 101748 w 1395234"/>
              <a:gd name="connsiteY86" fmla="*/ 703676 h 1189509"/>
              <a:gd name="connsiteX87" fmla="*/ 50874 w 1395234"/>
              <a:gd name="connsiteY87" fmla="*/ 753826 h 1189509"/>
              <a:gd name="connsiteX88" fmla="*/ 0 w 1395234"/>
              <a:gd name="connsiteY88" fmla="*/ 703676 h 1189509"/>
              <a:gd name="connsiteX89" fmla="*/ 50874 w 1395234"/>
              <a:gd name="connsiteY89" fmla="*/ 653526 h 1189509"/>
              <a:gd name="connsiteX90" fmla="*/ 1344360 w 1395234"/>
              <a:gd name="connsiteY90" fmla="*/ 435684 h 1189509"/>
              <a:gd name="connsiteX91" fmla="*/ 1395234 w 1395234"/>
              <a:gd name="connsiteY91" fmla="*/ 485834 h 1189509"/>
              <a:gd name="connsiteX92" fmla="*/ 1344360 w 1395234"/>
              <a:gd name="connsiteY92" fmla="*/ 535984 h 1189509"/>
              <a:gd name="connsiteX93" fmla="*/ 1293486 w 1395234"/>
              <a:gd name="connsiteY93" fmla="*/ 485834 h 1189509"/>
              <a:gd name="connsiteX94" fmla="*/ 1344360 w 1395234"/>
              <a:gd name="connsiteY94" fmla="*/ 435684 h 1189509"/>
              <a:gd name="connsiteX95" fmla="*/ 1085663 w 1395234"/>
              <a:gd name="connsiteY95" fmla="*/ 435684 h 1189509"/>
              <a:gd name="connsiteX96" fmla="*/ 1136537 w 1395234"/>
              <a:gd name="connsiteY96" fmla="*/ 485834 h 1189509"/>
              <a:gd name="connsiteX97" fmla="*/ 1085663 w 1395234"/>
              <a:gd name="connsiteY97" fmla="*/ 535984 h 1189509"/>
              <a:gd name="connsiteX98" fmla="*/ 1034789 w 1395234"/>
              <a:gd name="connsiteY98" fmla="*/ 485834 h 1189509"/>
              <a:gd name="connsiteX99" fmla="*/ 1085663 w 1395234"/>
              <a:gd name="connsiteY99" fmla="*/ 435684 h 1189509"/>
              <a:gd name="connsiteX100" fmla="*/ 826966 w 1395234"/>
              <a:gd name="connsiteY100" fmla="*/ 435684 h 1189509"/>
              <a:gd name="connsiteX101" fmla="*/ 877840 w 1395234"/>
              <a:gd name="connsiteY101" fmla="*/ 485834 h 1189509"/>
              <a:gd name="connsiteX102" fmla="*/ 826966 w 1395234"/>
              <a:gd name="connsiteY102" fmla="*/ 535984 h 1189509"/>
              <a:gd name="connsiteX103" fmla="*/ 776092 w 1395234"/>
              <a:gd name="connsiteY103" fmla="*/ 485834 h 1189509"/>
              <a:gd name="connsiteX104" fmla="*/ 826966 w 1395234"/>
              <a:gd name="connsiteY104" fmla="*/ 435684 h 1189509"/>
              <a:gd name="connsiteX105" fmla="*/ 568269 w 1395234"/>
              <a:gd name="connsiteY105" fmla="*/ 435684 h 1189509"/>
              <a:gd name="connsiteX106" fmla="*/ 619143 w 1395234"/>
              <a:gd name="connsiteY106" fmla="*/ 485834 h 1189509"/>
              <a:gd name="connsiteX107" fmla="*/ 568269 w 1395234"/>
              <a:gd name="connsiteY107" fmla="*/ 535984 h 1189509"/>
              <a:gd name="connsiteX108" fmla="*/ 517395 w 1395234"/>
              <a:gd name="connsiteY108" fmla="*/ 485834 h 1189509"/>
              <a:gd name="connsiteX109" fmla="*/ 568269 w 1395234"/>
              <a:gd name="connsiteY109" fmla="*/ 435684 h 1189509"/>
              <a:gd name="connsiteX110" fmla="*/ 309571 w 1395234"/>
              <a:gd name="connsiteY110" fmla="*/ 435684 h 1189509"/>
              <a:gd name="connsiteX111" fmla="*/ 360445 w 1395234"/>
              <a:gd name="connsiteY111" fmla="*/ 485834 h 1189509"/>
              <a:gd name="connsiteX112" fmla="*/ 309571 w 1395234"/>
              <a:gd name="connsiteY112" fmla="*/ 535984 h 1189509"/>
              <a:gd name="connsiteX113" fmla="*/ 258697 w 1395234"/>
              <a:gd name="connsiteY113" fmla="*/ 485834 h 1189509"/>
              <a:gd name="connsiteX114" fmla="*/ 309571 w 1395234"/>
              <a:gd name="connsiteY114" fmla="*/ 435684 h 1189509"/>
              <a:gd name="connsiteX115" fmla="*/ 50874 w 1395234"/>
              <a:gd name="connsiteY115" fmla="*/ 435684 h 1189509"/>
              <a:gd name="connsiteX116" fmla="*/ 101748 w 1395234"/>
              <a:gd name="connsiteY116" fmla="*/ 485834 h 1189509"/>
              <a:gd name="connsiteX117" fmla="*/ 50874 w 1395234"/>
              <a:gd name="connsiteY117" fmla="*/ 535984 h 1189509"/>
              <a:gd name="connsiteX118" fmla="*/ 0 w 1395234"/>
              <a:gd name="connsiteY118" fmla="*/ 485834 h 1189509"/>
              <a:gd name="connsiteX119" fmla="*/ 50874 w 1395234"/>
              <a:gd name="connsiteY119" fmla="*/ 435684 h 1189509"/>
              <a:gd name="connsiteX120" fmla="*/ 1344360 w 1395234"/>
              <a:gd name="connsiteY120" fmla="*/ 217842 h 1189509"/>
              <a:gd name="connsiteX121" fmla="*/ 1395234 w 1395234"/>
              <a:gd name="connsiteY121" fmla="*/ 267992 h 1189509"/>
              <a:gd name="connsiteX122" fmla="*/ 1344360 w 1395234"/>
              <a:gd name="connsiteY122" fmla="*/ 318142 h 1189509"/>
              <a:gd name="connsiteX123" fmla="*/ 1293486 w 1395234"/>
              <a:gd name="connsiteY123" fmla="*/ 267992 h 1189509"/>
              <a:gd name="connsiteX124" fmla="*/ 1344360 w 1395234"/>
              <a:gd name="connsiteY124" fmla="*/ 217842 h 1189509"/>
              <a:gd name="connsiteX125" fmla="*/ 1085663 w 1395234"/>
              <a:gd name="connsiteY125" fmla="*/ 217842 h 1189509"/>
              <a:gd name="connsiteX126" fmla="*/ 1136537 w 1395234"/>
              <a:gd name="connsiteY126" fmla="*/ 267992 h 1189509"/>
              <a:gd name="connsiteX127" fmla="*/ 1085663 w 1395234"/>
              <a:gd name="connsiteY127" fmla="*/ 318142 h 1189509"/>
              <a:gd name="connsiteX128" fmla="*/ 1034789 w 1395234"/>
              <a:gd name="connsiteY128" fmla="*/ 267992 h 1189509"/>
              <a:gd name="connsiteX129" fmla="*/ 1085663 w 1395234"/>
              <a:gd name="connsiteY129" fmla="*/ 217842 h 1189509"/>
              <a:gd name="connsiteX130" fmla="*/ 826966 w 1395234"/>
              <a:gd name="connsiteY130" fmla="*/ 217842 h 1189509"/>
              <a:gd name="connsiteX131" fmla="*/ 877840 w 1395234"/>
              <a:gd name="connsiteY131" fmla="*/ 267992 h 1189509"/>
              <a:gd name="connsiteX132" fmla="*/ 826966 w 1395234"/>
              <a:gd name="connsiteY132" fmla="*/ 318142 h 1189509"/>
              <a:gd name="connsiteX133" fmla="*/ 776092 w 1395234"/>
              <a:gd name="connsiteY133" fmla="*/ 267992 h 1189509"/>
              <a:gd name="connsiteX134" fmla="*/ 826966 w 1395234"/>
              <a:gd name="connsiteY134" fmla="*/ 217842 h 1189509"/>
              <a:gd name="connsiteX135" fmla="*/ 568269 w 1395234"/>
              <a:gd name="connsiteY135" fmla="*/ 217842 h 1189509"/>
              <a:gd name="connsiteX136" fmla="*/ 619143 w 1395234"/>
              <a:gd name="connsiteY136" fmla="*/ 267992 h 1189509"/>
              <a:gd name="connsiteX137" fmla="*/ 568269 w 1395234"/>
              <a:gd name="connsiteY137" fmla="*/ 318142 h 1189509"/>
              <a:gd name="connsiteX138" fmla="*/ 517395 w 1395234"/>
              <a:gd name="connsiteY138" fmla="*/ 267992 h 1189509"/>
              <a:gd name="connsiteX139" fmla="*/ 568269 w 1395234"/>
              <a:gd name="connsiteY139" fmla="*/ 217842 h 1189509"/>
              <a:gd name="connsiteX140" fmla="*/ 309571 w 1395234"/>
              <a:gd name="connsiteY140" fmla="*/ 217842 h 1189509"/>
              <a:gd name="connsiteX141" fmla="*/ 360445 w 1395234"/>
              <a:gd name="connsiteY141" fmla="*/ 267992 h 1189509"/>
              <a:gd name="connsiteX142" fmla="*/ 309571 w 1395234"/>
              <a:gd name="connsiteY142" fmla="*/ 318142 h 1189509"/>
              <a:gd name="connsiteX143" fmla="*/ 258697 w 1395234"/>
              <a:gd name="connsiteY143" fmla="*/ 267992 h 1189509"/>
              <a:gd name="connsiteX144" fmla="*/ 309571 w 1395234"/>
              <a:gd name="connsiteY144" fmla="*/ 217842 h 1189509"/>
              <a:gd name="connsiteX145" fmla="*/ 50874 w 1395234"/>
              <a:gd name="connsiteY145" fmla="*/ 217842 h 1189509"/>
              <a:gd name="connsiteX146" fmla="*/ 101748 w 1395234"/>
              <a:gd name="connsiteY146" fmla="*/ 267992 h 1189509"/>
              <a:gd name="connsiteX147" fmla="*/ 50874 w 1395234"/>
              <a:gd name="connsiteY147" fmla="*/ 318142 h 1189509"/>
              <a:gd name="connsiteX148" fmla="*/ 0 w 1395234"/>
              <a:gd name="connsiteY148" fmla="*/ 267992 h 1189509"/>
              <a:gd name="connsiteX149" fmla="*/ 50874 w 1395234"/>
              <a:gd name="connsiteY149" fmla="*/ 217842 h 1189509"/>
              <a:gd name="connsiteX150" fmla="*/ 1344360 w 1395234"/>
              <a:gd name="connsiteY150" fmla="*/ 0 h 1189509"/>
              <a:gd name="connsiteX151" fmla="*/ 1395234 w 1395234"/>
              <a:gd name="connsiteY151" fmla="*/ 50150 h 1189509"/>
              <a:gd name="connsiteX152" fmla="*/ 1344360 w 1395234"/>
              <a:gd name="connsiteY152" fmla="*/ 100300 h 1189509"/>
              <a:gd name="connsiteX153" fmla="*/ 1293486 w 1395234"/>
              <a:gd name="connsiteY153" fmla="*/ 50150 h 1189509"/>
              <a:gd name="connsiteX154" fmla="*/ 1344360 w 1395234"/>
              <a:gd name="connsiteY154" fmla="*/ 0 h 1189509"/>
              <a:gd name="connsiteX155" fmla="*/ 1085663 w 1395234"/>
              <a:gd name="connsiteY155" fmla="*/ 0 h 1189509"/>
              <a:gd name="connsiteX156" fmla="*/ 1136537 w 1395234"/>
              <a:gd name="connsiteY156" fmla="*/ 50150 h 1189509"/>
              <a:gd name="connsiteX157" fmla="*/ 1085663 w 1395234"/>
              <a:gd name="connsiteY157" fmla="*/ 100300 h 1189509"/>
              <a:gd name="connsiteX158" fmla="*/ 1034789 w 1395234"/>
              <a:gd name="connsiteY158" fmla="*/ 50150 h 1189509"/>
              <a:gd name="connsiteX159" fmla="*/ 1085663 w 1395234"/>
              <a:gd name="connsiteY159" fmla="*/ 0 h 1189509"/>
              <a:gd name="connsiteX160" fmla="*/ 826966 w 1395234"/>
              <a:gd name="connsiteY160" fmla="*/ 0 h 1189509"/>
              <a:gd name="connsiteX161" fmla="*/ 877840 w 1395234"/>
              <a:gd name="connsiteY161" fmla="*/ 50150 h 1189509"/>
              <a:gd name="connsiteX162" fmla="*/ 826966 w 1395234"/>
              <a:gd name="connsiteY162" fmla="*/ 100300 h 1189509"/>
              <a:gd name="connsiteX163" fmla="*/ 776092 w 1395234"/>
              <a:gd name="connsiteY163" fmla="*/ 50150 h 1189509"/>
              <a:gd name="connsiteX164" fmla="*/ 826966 w 1395234"/>
              <a:gd name="connsiteY164" fmla="*/ 0 h 1189509"/>
              <a:gd name="connsiteX165" fmla="*/ 568269 w 1395234"/>
              <a:gd name="connsiteY165" fmla="*/ 0 h 1189509"/>
              <a:gd name="connsiteX166" fmla="*/ 619143 w 1395234"/>
              <a:gd name="connsiteY166" fmla="*/ 50150 h 1189509"/>
              <a:gd name="connsiteX167" fmla="*/ 568269 w 1395234"/>
              <a:gd name="connsiteY167" fmla="*/ 100300 h 1189509"/>
              <a:gd name="connsiteX168" fmla="*/ 517395 w 1395234"/>
              <a:gd name="connsiteY168" fmla="*/ 50150 h 1189509"/>
              <a:gd name="connsiteX169" fmla="*/ 568269 w 1395234"/>
              <a:gd name="connsiteY169" fmla="*/ 0 h 1189509"/>
              <a:gd name="connsiteX170" fmla="*/ 309571 w 1395234"/>
              <a:gd name="connsiteY170" fmla="*/ 0 h 1189509"/>
              <a:gd name="connsiteX171" fmla="*/ 360445 w 1395234"/>
              <a:gd name="connsiteY171" fmla="*/ 50150 h 1189509"/>
              <a:gd name="connsiteX172" fmla="*/ 309571 w 1395234"/>
              <a:gd name="connsiteY172" fmla="*/ 100300 h 1189509"/>
              <a:gd name="connsiteX173" fmla="*/ 258697 w 1395234"/>
              <a:gd name="connsiteY173" fmla="*/ 50150 h 1189509"/>
              <a:gd name="connsiteX174" fmla="*/ 309571 w 1395234"/>
              <a:gd name="connsiteY174" fmla="*/ 0 h 1189509"/>
              <a:gd name="connsiteX175" fmla="*/ 50874 w 1395234"/>
              <a:gd name="connsiteY175" fmla="*/ 0 h 1189509"/>
              <a:gd name="connsiteX176" fmla="*/ 101748 w 1395234"/>
              <a:gd name="connsiteY176" fmla="*/ 50150 h 1189509"/>
              <a:gd name="connsiteX177" fmla="*/ 50874 w 1395234"/>
              <a:gd name="connsiteY177" fmla="*/ 100300 h 1189509"/>
              <a:gd name="connsiteX178" fmla="*/ 0 w 1395234"/>
              <a:gd name="connsiteY178" fmla="*/ 50150 h 1189509"/>
              <a:gd name="connsiteX179" fmla="*/ 50874 w 1395234"/>
              <a:gd name="connsiteY179" fmla="*/ 0 h 1189509"/>
            </a:gdLst>
            <a:rect l="l" t="t" r="r" b="b"/>
            <a:pathLst>
              <a:path w="1395234" h="1189509">
                <a:moveTo>
                  <a:pt x="1344360" y="1089209"/>
                </a:moveTo>
                <a:cubicBezTo>
                  <a:pt x="1372457" y="1089209"/>
                  <a:pt x="1395234" y="1111662"/>
                  <a:pt x="1395234" y="1139359"/>
                </a:cubicBezTo>
                <a:cubicBezTo>
                  <a:pt x="1395234" y="1167056"/>
                  <a:pt x="1372457" y="1189509"/>
                  <a:pt x="1344360" y="1189509"/>
                </a:cubicBezTo>
                <a:cubicBezTo>
                  <a:pt x="1316263" y="1189509"/>
                  <a:pt x="1293486" y="1167056"/>
                  <a:pt x="1293486" y="1139359"/>
                </a:cubicBezTo>
                <a:cubicBezTo>
                  <a:pt x="1293486" y="1111662"/>
                  <a:pt x="1316263" y="1089209"/>
                  <a:pt x="1344360" y="1089209"/>
                </a:cubicBezTo>
                <a:close/>
                <a:moveTo>
                  <a:pt x="1085663" y="1089209"/>
                </a:moveTo>
                <a:cubicBezTo>
                  <a:pt x="1113760" y="1089209"/>
                  <a:pt x="1136537" y="1111662"/>
                  <a:pt x="1136537" y="1139359"/>
                </a:cubicBezTo>
                <a:cubicBezTo>
                  <a:pt x="1136537" y="1167056"/>
                  <a:pt x="1113760" y="1189509"/>
                  <a:pt x="1085663" y="1189509"/>
                </a:cubicBezTo>
                <a:cubicBezTo>
                  <a:pt x="1057566" y="1189509"/>
                  <a:pt x="1034789" y="1167056"/>
                  <a:pt x="1034789" y="1139359"/>
                </a:cubicBezTo>
                <a:cubicBezTo>
                  <a:pt x="1034789" y="1111662"/>
                  <a:pt x="1057566" y="1089209"/>
                  <a:pt x="1085663" y="1089209"/>
                </a:cubicBezTo>
                <a:close/>
                <a:moveTo>
                  <a:pt x="826966" y="1089209"/>
                </a:moveTo>
                <a:cubicBezTo>
                  <a:pt x="855063" y="1089209"/>
                  <a:pt x="877840" y="1111662"/>
                  <a:pt x="877840" y="1139359"/>
                </a:cubicBezTo>
                <a:cubicBezTo>
                  <a:pt x="877840" y="1167056"/>
                  <a:pt x="855063" y="1189509"/>
                  <a:pt x="826966" y="1189509"/>
                </a:cubicBezTo>
                <a:cubicBezTo>
                  <a:pt x="798869" y="1189509"/>
                  <a:pt x="776092" y="1167056"/>
                  <a:pt x="776092" y="1139359"/>
                </a:cubicBezTo>
                <a:cubicBezTo>
                  <a:pt x="776092" y="1111662"/>
                  <a:pt x="798869" y="1089209"/>
                  <a:pt x="826966" y="1089209"/>
                </a:cubicBezTo>
                <a:close/>
                <a:moveTo>
                  <a:pt x="568269" y="1089209"/>
                </a:moveTo>
                <a:cubicBezTo>
                  <a:pt x="596366" y="1089209"/>
                  <a:pt x="619143" y="1111662"/>
                  <a:pt x="619143" y="1139359"/>
                </a:cubicBezTo>
                <a:cubicBezTo>
                  <a:pt x="619143" y="1167056"/>
                  <a:pt x="596366" y="1189509"/>
                  <a:pt x="568269" y="1189509"/>
                </a:cubicBezTo>
                <a:cubicBezTo>
                  <a:pt x="540172" y="1189509"/>
                  <a:pt x="517395" y="1167056"/>
                  <a:pt x="517395" y="1139359"/>
                </a:cubicBezTo>
                <a:cubicBezTo>
                  <a:pt x="517395" y="1111662"/>
                  <a:pt x="540172" y="1089209"/>
                  <a:pt x="568269" y="1089209"/>
                </a:cubicBezTo>
                <a:close/>
                <a:moveTo>
                  <a:pt x="309571" y="1089209"/>
                </a:moveTo>
                <a:cubicBezTo>
                  <a:pt x="337668" y="1089209"/>
                  <a:pt x="360445" y="1111662"/>
                  <a:pt x="360445" y="1139359"/>
                </a:cubicBezTo>
                <a:cubicBezTo>
                  <a:pt x="360445" y="1167056"/>
                  <a:pt x="337668" y="1189509"/>
                  <a:pt x="309571" y="1189509"/>
                </a:cubicBezTo>
                <a:cubicBezTo>
                  <a:pt x="281474" y="1189509"/>
                  <a:pt x="258697" y="1167056"/>
                  <a:pt x="258697" y="1139359"/>
                </a:cubicBezTo>
                <a:cubicBezTo>
                  <a:pt x="258697" y="1111662"/>
                  <a:pt x="281474" y="1089209"/>
                  <a:pt x="309571" y="1089209"/>
                </a:cubicBezTo>
                <a:close/>
                <a:moveTo>
                  <a:pt x="50874" y="1089209"/>
                </a:moveTo>
                <a:cubicBezTo>
                  <a:pt x="78971" y="1089209"/>
                  <a:pt x="101748" y="1111662"/>
                  <a:pt x="101748" y="1139359"/>
                </a:cubicBezTo>
                <a:cubicBezTo>
                  <a:pt x="101748" y="1167056"/>
                  <a:pt x="78971" y="1189509"/>
                  <a:pt x="50874" y="1189509"/>
                </a:cubicBezTo>
                <a:cubicBezTo>
                  <a:pt x="22777" y="1189509"/>
                  <a:pt x="0" y="1167056"/>
                  <a:pt x="0" y="1139359"/>
                </a:cubicBezTo>
                <a:cubicBezTo>
                  <a:pt x="0" y="1111662"/>
                  <a:pt x="22777" y="1089209"/>
                  <a:pt x="50874" y="1089209"/>
                </a:cubicBezTo>
                <a:close/>
                <a:moveTo>
                  <a:pt x="1344360" y="871367"/>
                </a:moveTo>
                <a:cubicBezTo>
                  <a:pt x="1372457" y="871367"/>
                  <a:pt x="1395234" y="893820"/>
                  <a:pt x="1395234" y="921517"/>
                </a:cubicBezTo>
                <a:cubicBezTo>
                  <a:pt x="1395234" y="949214"/>
                  <a:pt x="1372457" y="971667"/>
                  <a:pt x="1344360" y="971667"/>
                </a:cubicBezTo>
                <a:cubicBezTo>
                  <a:pt x="1316263" y="971667"/>
                  <a:pt x="1293486" y="949214"/>
                  <a:pt x="1293486" y="921517"/>
                </a:cubicBezTo>
                <a:cubicBezTo>
                  <a:pt x="1293486" y="893820"/>
                  <a:pt x="1316263" y="871367"/>
                  <a:pt x="1344360" y="871367"/>
                </a:cubicBezTo>
                <a:close/>
                <a:moveTo>
                  <a:pt x="1085663" y="871367"/>
                </a:moveTo>
                <a:cubicBezTo>
                  <a:pt x="1113760" y="871367"/>
                  <a:pt x="1136537" y="893820"/>
                  <a:pt x="1136537" y="921517"/>
                </a:cubicBezTo>
                <a:cubicBezTo>
                  <a:pt x="1136537" y="949214"/>
                  <a:pt x="1113760" y="971667"/>
                  <a:pt x="1085663" y="971667"/>
                </a:cubicBezTo>
                <a:cubicBezTo>
                  <a:pt x="1057566" y="971667"/>
                  <a:pt x="1034789" y="949214"/>
                  <a:pt x="1034789" y="921517"/>
                </a:cubicBezTo>
                <a:cubicBezTo>
                  <a:pt x="1034789" y="893820"/>
                  <a:pt x="1057566" y="871367"/>
                  <a:pt x="1085663" y="871367"/>
                </a:cubicBezTo>
                <a:close/>
                <a:moveTo>
                  <a:pt x="826966" y="871367"/>
                </a:moveTo>
                <a:cubicBezTo>
                  <a:pt x="855063" y="871367"/>
                  <a:pt x="877840" y="893820"/>
                  <a:pt x="877840" y="921517"/>
                </a:cubicBezTo>
                <a:cubicBezTo>
                  <a:pt x="877840" y="949214"/>
                  <a:pt x="855063" y="971667"/>
                  <a:pt x="826966" y="971667"/>
                </a:cubicBezTo>
                <a:cubicBezTo>
                  <a:pt x="798869" y="971667"/>
                  <a:pt x="776092" y="949214"/>
                  <a:pt x="776092" y="921517"/>
                </a:cubicBezTo>
                <a:cubicBezTo>
                  <a:pt x="776092" y="893820"/>
                  <a:pt x="798869" y="871367"/>
                  <a:pt x="826966" y="871367"/>
                </a:cubicBezTo>
                <a:close/>
                <a:moveTo>
                  <a:pt x="568269" y="871367"/>
                </a:moveTo>
                <a:cubicBezTo>
                  <a:pt x="596366" y="871367"/>
                  <a:pt x="619143" y="893820"/>
                  <a:pt x="619143" y="921517"/>
                </a:cubicBezTo>
                <a:cubicBezTo>
                  <a:pt x="619143" y="949214"/>
                  <a:pt x="596366" y="971667"/>
                  <a:pt x="568269" y="971667"/>
                </a:cubicBezTo>
                <a:cubicBezTo>
                  <a:pt x="540172" y="971667"/>
                  <a:pt x="517395" y="949214"/>
                  <a:pt x="517395" y="921517"/>
                </a:cubicBezTo>
                <a:cubicBezTo>
                  <a:pt x="517395" y="893820"/>
                  <a:pt x="540172" y="871367"/>
                  <a:pt x="568269" y="871367"/>
                </a:cubicBezTo>
                <a:close/>
                <a:moveTo>
                  <a:pt x="309571" y="871367"/>
                </a:moveTo>
                <a:cubicBezTo>
                  <a:pt x="337668" y="871367"/>
                  <a:pt x="360445" y="893820"/>
                  <a:pt x="360445" y="921517"/>
                </a:cubicBezTo>
                <a:cubicBezTo>
                  <a:pt x="360445" y="949214"/>
                  <a:pt x="337668" y="971667"/>
                  <a:pt x="309571" y="971667"/>
                </a:cubicBezTo>
                <a:cubicBezTo>
                  <a:pt x="281474" y="971667"/>
                  <a:pt x="258697" y="949214"/>
                  <a:pt x="258697" y="921517"/>
                </a:cubicBezTo>
                <a:cubicBezTo>
                  <a:pt x="258697" y="893820"/>
                  <a:pt x="281474" y="871367"/>
                  <a:pt x="309571" y="871367"/>
                </a:cubicBezTo>
                <a:close/>
                <a:moveTo>
                  <a:pt x="50874" y="871367"/>
                </a:moveTo>
                <a:cubicBezTo>
                  <a:pt x="78971" y="871367"/>
                  <a:pt x="101748" y="893820"/>
                  <a:pt x="101748" y="921517"/>
                </a:cubicBezTo>
                <a:cubicBezTo>
                  <a:pt x="101748" y="949214"/>
                  <a:pt x="78971" y="971667"/>
                  <a:pt x="50874" y="971667"/>
                </a:cubicBezTo>
                <a:cubicBezTo>
                  <a:pt x="22777" y="971667"/>
                  <a:pt x="0" y="949214"/>
                  <a:pt x="0" y="921517"/>
                </a:cubicBezTo>
                <a:cubicBezTo>
                  <a:pt x="0" y="893820"/>
                  <a:pt x="22777" y="871367"/>
                  <a:pt x="50874" y="871367"/>
                </a:cubicBezTo>
                <a:close/>
                <a:moveTo>
                  <a:pt x="1344360" y="653526"/>
                </a:moveTo>
                <a:cubicBezTo>
                  <a:pt x="1372457" y="653526"/>
                  <a:pt x="1395234" y="675979"/>
                  <a:pt x="1395234" y="703676"/>
                </a:cubicBezTo>
                <a:cubicBezTo>
                  <a:pt x="1395234" y="731373"/>
                  <a:pt x="1372457" y="753826"/>
                  <a:pt x="1344360" y="753826"/>
                </a:cubicBezTo>
                <a:cubicBezTo>
                  <a:pt x="1316263" y="753826"/>
                  <a:pt x="1293486" y="731373"/>
                  <a:pt x="1293486" y="703676"/>
                </a:cubicBezTo>
                <a:cubicBezTo>
                  <a:pt x="1293486" y="675979"/>
                  <a:pt x="1316263" y="653526"/>
                  <a:pt x="1344360" y="653526"/>
                </a:cubicBezTo>
                <a:close/>
                <a:moveTo>
                  <a:pt x="1085663" y="653526"/>
                </a:moveTo>
                <a:cubicBezTo>
                  <a:pt x="1113760" y="653526"/>
                  <a:pt x="1136537" y="675979"/>
                  <a:pt x="1136537" y="703676"/>
                </a:cubicBezTo>
                <a:cubicBezTo>
                  <a:pt x="1136537" y="731373"/>
                  <a:pt x="1113760" y="753826"/>
                  <a:pt x="1085663" y="753826"/>
                </a:cubicBezTo>
                <a:cubicBezTo>
                  <a:pt x="1057566" y="753826"/>
                  <a:pt x="1034789" y="731373"/>
                  <a:pt x="1034789" y="703676"/>
                </a:cubicBezTo>
                <a:cubicBezTo>
                  <a:pt x="1034789" y="675979"/>
                  <a:pt x="1057566" y="653526"/>
                  <a:pt x="1085663" y="653526"/>
                </a:cubicBezTo>
                <a:close/>
                <a:moveTo>
                  <a:pt x="826966" y="653526"/>
                </a:moveTo>
                <a:cubicBezTo>
                  <a:pt x="855063" y="653526"/>
                  <a:pt x="877840" y="675979"/>
                  <a:pt x="877840" y="703676"/>
                </a:cubicBezTo>
                <a:cubicBezTo>
                  <a:pt x="877840" y="731373"/>
                  <a:pt x="855063" y="753826"/>
                  <a:pt x="826966" y="753826"/>
                </a:cubicBezTo>
                <a:cubicBezTo>
                  <a:pt x="798869" y="753826"/>
                  <a:pt x="776092" y="731373"/>
                  <a:pt x="776092" y="703676"/>
                </a:cubicBezTo>
                <a:cubicBezTo>
                  <a:pt x="776092" y="675979"/>
                  <a:pt x="798869" y="653526"/>
                  <a:pt x="826966" y="653526"/>
                </a:cubicBezTo>
                <a:close/>
                <a:moveTo>
                  <a:pt x="568269" y="653526"/>
                </a:moveTo>
                <a:cubicBezTo>
                  <a:pt x="596366" y="653526"/>
                  <a:pt x="619143" y="675979"/>
                  <a:pt x="619143" y="703676"/>
                </a:cubicBezTo>
                <a:cubicBezTo>
                  <a:pt x="619143" y="731373"/>
                  <a:pt x="596366" y="753826"/>
                  <a:pt x="568269" y="753826"/>
                </a:cubicBezTo>
                <a:cubicBezTo>
                  <a:pt x="540172" y="753826"/>
                  <a:pt x="517395" y="731373"/>
                  <a:pt x="517395" y="703676"/>
                </a:cubicBezTo>
                <a:cubicBezTo>
                  <a:pt x="517395" y="675979"/>
                  <a:pt x="540172" y="653526"/>
                  <a:pt x="568269" y="653526"/>
                </a:cubicBezTo>
                <a:close/>
                <a:moveTo>
                  <a:pt x="309571" y="653526"/>
                </a:moveTo>
                <a:cubicBezTo>
                  <a:pt x="337668" y="653526"/>
                  <a:pt x="360445" y="675979"/>
                  <a:pt x="360445" y="703676"/>
                </a:cubicBezTo>
                <a:cubicBezTo>
                  <a:pt x="360445" y="731373"/>
                  <a:pt x="337668" y="753826"/>
                  <a:pt x="309571" y="753826"/>
                </a:cubicBezTo>
                <a:cubicBezTo>
                  <a:pt x="281474" y="753826"/>
                  <a:pt x="258697" y="731373"/>
                  <a:pt x="258697" y="703676"/>
                </a:cubicBezTo>
                <a:cubicBezTo>
                  <a:pt x="258697" y="675979"/>
                  <a:pt x="281474" y="653526"/>
                  <a:pt x="309571" y="653526"/>
                </a:cubicBezTo>
                <a:close/>
                <a:moveTo>
                  <a:pt x="50874" y="653526"/>
                </a:moveTo>
                <a:cubicBezTo>
                  <a:pt x="78971" y="653526"/>
                  <a:pt x="101748" y="675979"/>
                  <a:pt x="101748" y="703676"/>
                </a:cubicBezTo>
                <a:cubicBezTo>
                  <a:pt x="101748" y="731373"/>
                  <a:pt x="78971" y="753826"/>
                  <a:pt x="50874" y="753826"/>
                </a:cubicBezTo>
                <a:cubicBezTo>
                  <a:pt x="22777" y="753826"/>
                  <a:pt x="0" y="731373"/>
                  <a:pt x="0" y="703676"/>
                </a:cubicBezTo>
                <a:cubicBezTo>
                  <a:pt x="0" y="675979"/>
                  <a:pt x="22777" y="653526"/>
                  <a:pt x="50874" y="653526"/>
                </a:cubicBezTo>
                <a:close/>
                <a:moveTo>
                  <a:pt x="1344360" y="435684"/>
                </a:moveTo>
                <a:cubicBezTo>
                  <a:pt x="1372457" y="435684"/>
                  <a:pt x="1395234" y="458137"/>
                  <a:pt x="1395234" y="485834"/>
                </a:cubicBezTo>
                <a:cubicBezTo>
                  <a:pt x="1395234" y="513531"/>
                  <a:pt x="1372457" y="535984"/>
                  <a:pt x="1344360" y="535984"/>
                </a:cubicBezTo>
                <a:cubicBezTo>
                  <a:pt x="1316263" y="535984"/>
                  <a:pt x="1293486" y="513531"/>
                  <a:pt x="1293486" y="485834"/>
                </a:cubicBezTo>
                <a:cubicBezTo>
                  <a:pt x="1293486" y="458137"/>
                  <a:pt x="1316263" y="435684"/>
                  <a:pt x="1344360" y="435684"/>
                </a:cubicBezTo>
                <a:close/>
                <a:moveTo>
                  <a:pt x="1085663" y="435684"/>
                </a:moveTo>
                <a:cubicBezTo>
                  <a:pt x="1113760" y="435684"/>
                  <a:pt x="1136537" y="458137"/>
                  <a:pt x="1136537" y="485834"/>
                </a:cubicBezTo>
                <a:cubicBezTo>
                  <a:pt x="1136537" y="513531"/>
                  <a:pt x="1113760" y="535984"/>
                  <a:pt x="1085663" y="535984"/>
                </a:cubicBezTo>
                <a:cubicBezTo>
                  <a:pt x="1057566" y="535984"/>
                  <a:pt x="1034789" y="513531"/>
                  <a:pt x="1034789" y="485834"/>
                </a:cubicBezTo>
                <a:cubicBezTo>
                  <a:pt x="1034789" y="458137"/>
                  <a:pt x="1057566" y="435684"/>
                  <a:pt x="1085663" y="435684"/>
                </a:cubicBezTo>
                <a:close/>
                <a:moveTo>
                  <a:pt x="826966" y="435684"/>
                </a:moveTo>
                <a:cubicBezTo>
                  <a:pt x="855063" y="435684"/>
                  <a:pt x="877840" y="458137"/>
                  <a:pt x="877840" y="485834"/>
                </a:cubicBezTo>
                <a:cubicBezTo>
                  <a:pt x="877840" y="513531"/>
                  <a:pt x="855063" y="535984"/>
                  <a:pt x="826966" y="535984"/>
                </a:cubicBezTo>
                <a:cubicBezTo>
                  <a:pt x="798869" y="535984"/>
                  <a:pt x="776092" y="513531"/>
                  <a:pt x="776092" y="485834"/>
                </a:cubicBezTo>
                <a:cubicBezTo>
                  <a:pt x="776092" y="458137"/>
                  <a:pt x="798869" y="435684"/>
                  <a:pt x="826966" y="435684"/>
                </a:cubicBezTo>
                <a:close/>
                <a:moveTo>
                  <a:pt x="568269" y="435684"/>
                </a:moveTo>
                <a:cubicBezTo>
                  <a:pt x="596366" y="435684"/>
                  <a:pt x="619143" y="458137"/>
                  <a:pt x="619143" y="485834"/>
                </a:cubicBezTo>
                <a:cubicBezTo>
                  <a:pt x="619143" y="513531"/>
                  <a:pt x="596366" y="535984"/>
                  <a:pt x="568269" y="535984"/>
                </a:cubicBezTo>
                <a:cubicBezTo>
                  <a:pt x="540172" y="535984"/>
                  <a:pt x="517395" y="513531"/>
                  <a:pt x="517395" y="485834"/>
                </a:cubicBezTo>
                <a:cubicBezTo>
                  <a:pt x="517395" y="458137"/>
                  <a:pt x="540172" y="435684"/>
                  <a:pt x="568269" y="435684"/>
                </a:cubicBezTo>
                <a:close/>
                <a:moveTo>
                  <a:pt x="309571" y="435684"/>
                </a:moveTo>
                <a:cubicBezTo>
                  <a:pt x="337668" y="435684"/>
                  <a:pt x="360445" y="458137"/>
                  <a:pt x="360445" y="485834"/>
                </a:cubicBezTo>
                <a:cubicBezTo>
                  <a:pt x="360445" y="513531"/>
                  <a:pt x="337668" y="535984"/>
                  <a:pt x="309571" y="535984"/>
                </a:cubicBezTo>
                <a:cubicBezTo>
                  <a:pt x="281474" y="535984"/>
                  <a:pt x="258697" y="513531"/>
                  <a:pt x="258697" y="485834"/>
                </a:cubicBezTo>
                <a:cubicBezTo>
                  <a:pt x="258697" y="458137"/>
                  <a:pt x="281474" y="435684"/>
                  <a:pt x="309571" y="435684"/>
                </a:cubicBezTo>
                <a:close/>
                <a:moveTo>
                  <a:pt x="50874" y="435684"/>
                </a:moveTo>
                <a:cubicBezTo>
                  <a:pt x="78971" y="435684"/>
                  <a:pt x="101748" y="458137"/>
                  <a:pt x="101748" y="485834"/>
                </a:cubicBezTo>
                <a:cubicBezTo>
                  <a:pt x="101748" y="513531"/>
                  <a:pt x="78971" y="535984"/>
                  <a:pt x="50874" y="535984"/>
                </a:cubicBezTo>
                <a:cubicBezTo>
                  <a:pt x="22777" y="535984"/>
                  <a:pt x="0" y="513531"/>
                  <a:pt x="0" y="485834"/>
                </a:cubicBezTo>
                <a:cubicBezTo>
                  <a:pt x="0" y="458137"/>
                  <a:pt x="22777" y="435684"/>
                  <a:pt x="50874" y="435684"/>
                </a:cubicBezTo>
                <a:close/>
                <a:moveTo>
                  <a:pt x="1344360" y="217842"/>
                </a:moveTo>
                <a:cubicBezTo>
                  <a:pt x="1372457" y="217842"/>
                  <a:pt x="1395234" y="240295"/>
                  <a:pt x="1395234" y="267992"/>
                </a:cubicBezTo>
                <a:cubicBezTo>
                  <a:pt x="1395234" y="295689"/>
                  <a:pt x="1372457" y="318142"/>
                  <a:pt x="1344360" y="318142"/>
                </a:cubicBezTo>
                <a:cubicBezTo>
                  <a:pt x="1316263" y="318142"/>
                  <a:pt x="1293486" y="295689"/>
                  <a:pt x="1293486" y="267992"/>
                </a:cubicBezTo>
                <a:cubicBezTo>
                  <a:pt x="1293486" y="240295"/>
                  <a:pt x="1316263" y="217842"/>
                  <a:pt x="1344360" y="217842"/>
                </a:cubicBezTo>
                <a:close/>
                <a:moveTo>
                  <a:pt x="1085663" y="217842"/>
                </a:moveTo>
                <a:cubicBezTo>
                  <a:pt x="1113760" y="217842"/>
                  <a:pt x="1136537" y="240295"/>
                  <a:pt x="1136537" y="267992"/>
                </a:cubicBezTo>
                <a:cubicBezTo>
                  <a:pt x="1136537" y="295689"/>
                  <a:pt x="1113760" y="318142"/>
                  <a:pt x="1085663" y="318142"/>
                </a:cubicBezTo>
                <a:cubicBezTo>
                  <a:pt x="1057566" y="318142"/>
                  <a:pt x="1034789" y="295689"/>
                  <a:pt x="1034789" y="267992"/>
                </a:cubicBezTo>
                <a:cubicBezTo>
                  <a:pt x="1034789" y="240295"/>
                  <a:pt x="1057566" y="217842"/>
                  <a:pt x="1085663" y="217842"/>
                </a:cubicBezTo>
                <a:close/>
                <a:moveTo>
                  <a:pt x="826966" y="217842"/>
                </a:moveTo>
                <a:cubicBezTo>
                  <a:pt x="855063" y="217842"/>
                  <a:pt x="877840" y="240295"/>
                  <a:pt x="877840" y="267992"/>
                </a:cubicBezTo>
                <a:cubicBezTo>
                  <a:pt x="877840" y="295689"/>
                  <a:pt x="855063" y="318142"/>
                  <a:pt x="826966" y="318142"/>
                </a:cubicBezTo>
                <a:cubicBezTo>
                  <a:pt x="798869" y="318142"/>
                  <a:pt x="776092" y="295689"/>
                  <a:pt x="776092" y="267992"/>
                </a:cubicBezTo>
                <a:cubicBezTo>
                  <a:pt x="776092" y="240295"/>
                  <a:pt x="798869" y="217842"/>
                  <a:pt x="826966" y="217842"/>
                </a:cubicBezTo>
                <a:close/>
                <a:moveTo>
                  <a:pt x="568269" y="217842"/>
                </a:moveTo>
                <a:cubicBezTo>
                  <a:pt x="596366" y="217842"/>
                  <a:pt x="619143" y="240295"/>
                  <a:pt x="619143" y="267992"/>
                </a:cubicBezTo>
                <a:cubicBezTo>
                  <a:pt x="619143" y="295689"/>
                  <a:pt x="596366" y="318142"/>
                  <a:pt x="568269" y="318142"/>
                </a:cubicBezTo>
                <a:cubicBezTo>
                  <a:pt x="540172" y="318142"/>
                  <a:pt x="517395" y="295689"/>
                  <a:pt x="517395" y="267992"/>
                </a:cubicBezTo>
                <a:cubicBezTo>
                  <a:pt x="517395" y="240295"/>
                  <a:pt x="540172" y="217842"/>
                  <a:pt x="568269" y="217842"/>
                </a:cubicBezTo>
                <a:close/>
                <a:moveTo>
                  <a:pt x="309571" y="217842"/>
                </a:moveTo>
                <a:cubicBezTo>
                  <a:pt x="337668" y="217842"/>
                  <a:pt x="360445" y="240295"/>
                  <a:pt x="360445" y="267992"/>
                </a:cubicBezTo>
                <a:cubicBezTo>
                  <a:pt x="360445" y="295689"/>
                  <a:pt x="337668" y="318142"/>
                  <a:pt x="309571" y="318142"/>
                </a:cubicBezTo>
                <a:cubicBezTo>
                  <a:pt x="281474" y="318142"/>
                  <a:pt x="258697" y="295689"/>
                  <a:pt x="258697" y="267992"/>
                </a:cubicBezTo>
                <a:cubicBezTo>
                  <a:pt x="258697" y="240295"/>
                  <a:pt x="281474" y="217842"/>
                  <a:pt x="309571" y="217842"/>
                </a:cubicBezTo>
                <a:close/>
                <a:moveTo>
                  <a:pt x="50874" y="217842"/>
                </a:moveTo>
                <a:cubicBezTo>
                  <a:pt x="78971" y="217842"/>
                  <a:pt x="101748" y="240295"/>
                  <a:pt x="101748" y="267992"/>
                </a:cubicBezTo>
                <a:cubicBezTo>
                  <a:pt x="101748" y="295689"/>
                  <a:pt x="78971" y="318142"/>
                  <a:pt x="50874" y="318142"/>
                </a:cubicBezTo>
                <a:cubicBezTo>
                  <a:pt x="22777" y="318142"/>
                  <a:pt x="0" y="295689"/>
                  <a:pt x="0" y="267992"/>
                </a:cubicBezTo>
                <a:cubicBezTo>
                  <a:pt x="0" y="240295"/>
                  <a:pt x="22777" y="217842"/>
                  <a:pt x="50874" y="217842"/>
                </a:cubicBezTo>
                <a:close/>
                <a:moveTo>
                  <a:pt x="1344360" y="0"/>
                </a:moveTo>
                <a:cubicBezTo>
                  <a:pt x="1372457" y="0"/>
                  <a:pt x="1395234" y="22453"/>
                  <a:pt x="1395234" y="50150"/>
                </a:cubicBezTo>
                <a:cubicBezTo>
                  <a:pt x="1395234" y="77847"/>
                  <a:pt x="1372457" y="100300"/>
                  <a:pt x="1344360" y="100300"/>
                </a:cubicBezTo>
                <a:cubicBezTo>
                  <a:pt x="1316263" y="100300"/>
                  <a:pt x="1293486" y="77847"/>
                  <a:pt x="1293486" y="50150"/>
                </a:cubicBezTo>
                <a:cubicBezTo>
                  <a:pt x="1293486" y="22453"/>
                  <a:pt x="1316263" y="0"/>
                  <a:pt x="1344360" y="0"/>
                </a:cubicBezTo>
                <a:close/>
                <a:moveTo>
                  <a:pt x="1085663" y="0"/>
                </a:moveTo>
                <a:cubicBezTo>
                  <a:pt x="1113760" y="0"/>
                  <a:pt x="1136537" y="22453"/>
                  <a:pt x="1136537" y="50150"/>
                </a:cubicBezTo>
                <a:cubicBezTo>
                  <a:pt x="1136537" y="77847"/>
                  <a:pt x="1113760" y="100300"/>
                  <a:pt x="1085663" y="100300"/>
                </a:cubicBezTo>
                <a:cubicBezTo>
                  <a:pt x="1057566" y="100300"/>
                  <a:pt x="1034789" y="77847"/>
                  <a:pt x="1034789" y="50150"/>
                </a:cubicBezTo>
                <a:cubicBezTo>
                  <a:pt x="1034789" y="22453"/>
                  <a:pt x="1057566" y="0"/>
                  <a:pt x="1085663" y="0"/>
                </a:cubicBezTo>
                <a:close/>
                <a:moveTo>
                  <a:pt x="826966" y="0"/>
                </a:moveTo>
                <a:cubicBezTo>
                  <a:pt x="855063" y="0"/>
                  <a:pt x="877840" y="22453"/>
                  <a:pt x="877840" y="50150"/>
                </a:cubicBezTo>
                <a:cubicBezTo>
                  <a:pt x="877840" y="77847"/>
                  <a:pt x="855063" y="100300"/>
                  <a:pt x="826966" y="100300"/>
                </a:cubicBezTo>
                <a:cubicBezTo>
                  <a:pt x="798869" y="100300"/>
                  <a:pt x="776092" y="77847"/>
                  <a:pt x="776092" y="50150"/>
                </a:cubicBezTo>
                <a:cubicBezTo>
                  <a:pt x="776092" y="22453"/>
                  <a:pt x="798869" y="0"/>
                  <a:pt x="826966" y="0"/>
                </a:cubicBezTo>
                <a:close/>
                <a:moveTo>
                  <a:pt x="568269" y="0"/>
                </a:moveTo>
                <a:cubicBezTo>
                  <a:pt x="596366" y="0"/>
                  <a:pt x="619143" y="22453"/>
                  <a:pt x="619143" y="50150"/>
                </a:cubicBezTo>
                <a:cubicBezTo>
                  <a:pt x="619143" y="77847"/>
                  <a:pt x="596366" y="100300"/>
                  <a:pt x="568269" y="100300"/>
                </a:cubicBezTo>
                <a:cubicBezTo>
                  <a:pt x="540172" y="100300"/>
                  <a:pt x="517395" y="77847"/>
                  <a:pt x="517395" y="50150"/>
                </a:cubicBezTo>
                <a:cubicBezTo>
                  <a:pt x="517395" y="22453"/>
                  <a:pt x="540172" y="0"/>
                  <a:pt x="568269" y="0"/>
                </a:cubicBezTo>
                <a:close/>
                <a:moveTo>
                  <a:pt x="309571" y="0"/>
                </a:moveTo>
                <a:cubicBezTo>
                  <a:pt x="337668" y="0"/>
                  <a:pt x="360445" y="22453"/>
                  <a:pt x="360445" y="50150"/>
                </a:cubicBezTo>
                <a:cubicBezTo>
                  <a:pt x="360445" y="77847"/>
                  <a:pt x="337668" y="100300"/>
                  <a:pt x="309571" y="100300"/>
                </a:cubicBezTo>
                <a:cubicBezTo>
                  <a:pt x="281474" y="100300"/>
                  <a:pt x="258697" y="77847"/>
                  <a:pt x="258697" y="50150"/>
                </a:cubicBezTo>
                <a:cubicBezTo>
                  <a:pt x="258697" y="22453"/>
                  <a:pt x="281474" y="0"/>
                  <a:pt x="309571" y="0"/>
                </a:cubicBezTo>
                <a:close/>
                <a:moveTo>
                  <a:pt x="50874" y="0"/>
                </a:moveTo>
                <a:cubicBezTo>
                  <a:pt x="78971" y="0"/>
                  <a:pt x="101748" y="22453"/>
                  <a:pt x="101748" y="50150"/>
                </a:cubicBezTo>
                <a:cubicBezTo>
                  <a:pt x="101748" y="77847"/>
                  <a:pt x="78971" y="100300"/>
                  <a:pt x="50874" y="100300"/>
                </a:cubicBezTo>
                <a:cubicBezTo>
                  <a:pt x="22777" y="100300"/>
                  <a:pt x="0" y="77847"/>
                  <a:pt x="0" y="50150"/>
                </a:cubicBezTo>
                <a:cubicBezTo>
                  <a:pt x="0" y="22453"/>
                  <a:pt x="22777" y="0"/>
                  <a:pt x="50874" y="0"/>
                </a:cubicBezTo>
                <a:close/>
              </a:path>
            </a:pathLst>
          </a:custGeom>
          <a:gradFill>
            <a:gsLst>
              <a:gs pos="0">
                <a:schemeClr val="accent1">
                  <a:lumMod val="20000"/>
                  <a:lumOff val="80000"/>
                </a:schemeClr>
              </a:gs>
              <a:gs pos="100000">
                <a:schemeClr val="accent1">
                  <a:lumMod val="20000"/>
                  <a:lumOff val="80000"/>
                  <a:alpha val="0"/>
                </a:schemeClr>
              </a:gs>
            </a:gsLst>
            <a:lin ang="10800000" scaled="0"/>
          </a:gradFill>
          <a:ln w="12700" cap="sq">
            <a:noFill/>
            <a:miter/>
          </a:ln>
        </p:spPr>
        <p:txBody>
          <a:bodyPr vert="horz" wrap="square" lIns="0" tIns="0" rIns="0" bIns="0" rtlCol="0" anchor="ctr"/>
          <a:lstStyle/>
          <a:p>
            <a:pPr algn="ctr">
              <a:lnSpc>
                <a:spcPct val="100000"/>
              </a:lnSpc>
            </a:pPr>
            <a:endParaRPr kumimoji="1" lang="zh-CN" altLang="en-US"/>
          </a:p>
        </p:txBody>
      </p:sp>
      <p:sp>
        <p:nvSpPr>
          <p:cNvPr id="12" name="标题 1"/>
          <p:cNvSpPr txBox="1"/>
          <p:nvPr/>
        </p:nvSpPr>
        <p:spPr>
          <a:xfrm rot="0" flipH="1" flipV="1">
            <a:off x="2363924" y="6544507"/>
            <a:ext cx="4630308" cy="45719"/>
          </a:xfrm>
          <a:prstGeom prst="roundRect">
            <a:avLst>
              <a:gd name="adj" fmla="val 50000"/>
            </a:avLst>
          </a:prstGeom>
          <a:gradFill>
            <a:gsLst>
              <a:gs pos="0">
                <a:schemeClr val="bg1">
                  <a:alpha val="0"/>
                </a:schemeClr>
              </a:gs>
              <a:gs pos="100000">
                <a:schemeClr val="bg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3" name="标题 1"/>
          <p:cNvSpPr txBox="1"/>
          <p:nvPr/>
        </p:nvSpPr>
        <p:spPr>
          <a:xfrm rot="0" flipH="0" flipV="0">
            <a:off x="377816" y="1730134"/>
            <a:ext cx="3083082" cy="1083680"/>
          </a:xfrm>
          <a:prstGeom prst="rect">
            <a:avLst/>
          </a:prstGeom>
          <a:noFill/>
          <a:ln cap="sq">
            <a:noFill/>
          </a:ln>
        </p:spPr>
        <p:txBody>
          <a:bodyPr vert="horz" wrap="square" lIns="0" tIns="0" rIns="0" bIns="0" rtlCol="0" anchor="ctr"/>
          <a:lstStyle/>
          <a:p>
            <a:pPr algn="l">
              <a:lnSpc>
                <a:spcPct val="110000"/>
              </a:lnSpc>
            </a:pPr>
            <a:r>
              <a:rPr kumimoji="1" lang="en-US" altLang="zh-CN" sz="7200">
                <a:ln w="12700">
                  <a:noFill/>
                </a:ln>
                <a:gradFill>
                  <a:gsLst>
                    <a:gs pos="0">
                      <a:srgbClr val="F0A22E">
                        <a:alpha val="100000"/>
                      </a:srgbClr>
                    </a:gs>
                    <a:gs pos="100000">
                      <a:srgbClr val="E85402">
                        <a:alpha val="100000"/>
                      </a:srgbClr>
                    </a:gs>
                  </a:gsLst>
                  <a:lin ang="108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rot="10800000" flipH="0" flipV="0">
            <a:off x="3109915" y="1898994"/>
            <a:ext cx="1618469" cy="1081372"/>
          </a:xfrm>
          <a:custGeom>
            <a:avLst/>
            <a:gdLst>
              <a:gd name="connsiteX0" fmla="*/ 1773282 w 1941727"/>
              <a:gd name="connsiteY0" fmla="*/ 1297355 h 1297355"/>
              <a:gd name="connsiteX1" fmla="*/ 168445 w 1941727"/>
              <a:gd name="connsiteY1" fmla="*/ 1297355 h 1297355"/>
              <a:gd name="connsiteX2" fmla="*/ 0 w 1941727"/>
              <a:gd name="connsiteY2" fmla="*/ 1128910 h 1297355"/>
              <a:gd name="connsiteX3" fmla="*/ 0 w 1941727"/>
              <a:gd name="connsiteY3" fmla="*/ 455151 h 1297355"/>
              <a:gd name="connsiteX4" fmla="*/ 168445 w 1941727"/>
              <a:gd name="connsiteY4" fmla="*/ 286706 h 1297355"/>
              <a:gd name="connsiteX5" fmla="*/ 918381 w 1941727"/>
              <a:gd name="connsiteY5" fmla="*/ 286706 h 1297355"/>
              <a:gd name="connsiteX6" fmla="*/ 1084670 w 1941727"/>
              <a:gd name="connsiteY6" fmla="*/ 0 h 1297355"/>
              <a:gd name="connsiteX7" fmla="*/ 1250960 w 1941727"/>
              <a:gd name="connsiteY7" fmla="*/ 286706 h 1297355"/>
              <a:gd name="connsiteX8" fmla="*/ 1773282 w 1941727"/>
              <a:gd name="connsiteY8" fmla="*/ 286706 h 1297355"/>
              <a:gd name="connsiteX9" fmla="*/ 1941727 w 1941727"/>
              <a:gd name="connsiteY9" fmla="*/ 455151 h 1297355"/>
              <a:gd name="connsiteX10" fmla="*/ 1941727 w 1941727"/>
              <a:gd name="connsiteY10" fmla="*/ 1128910 h 1297355"/>
              <a:gd name="connsiteX11" fmla="*/ 1773282 w 1941727"/>
              <a:gd name="connsiteY11" fmla="*/ 1297355 h 1297355"/>
            </a:gdLst>
            <a:rect l="l" t="t" r="r" b="b"/>
            <a:pathLst>
              <a:path w="1941727" h="1297355">
                <a:moveTo>
                  <a:pt x="1773282" y="1297355"/>
                </a:moveTo>
                <a:lnTo>
                  <a:pt x="168445" y="1297355"/>
                </a:lnTo>
                <a:cubicBezTo>
                  <a:pt x="75415" y="1297355"/>
                  <a:pt x="0" y="1221940"/>
                  <a:pt x="0" y="1128910"/>
                </a:cubicBezTo>
                <a:lnTo>
                  <a:pt x="0" y="455151"/>
                </a:lnTo>
                <a:cubicBezTo>
                  <a:pt x="0" y="362121"/>
                  <a:pt x="75415" y="286706"/>
                  <a:pt x="168445" y="286706"/>
                </a:cubicBezTo>
                <a:lnTo>
                  <a:pt x="918381" y="286706"/>
                </a:lnTo>
                <a:lnTo>
                  <a:pt x="1084670" y="0"/>
                </a:lnTo>
                <a:lnTo>
                  <a:pt x="1250960" y="286706"/>
                </a:lnTo>
                <a:lnTo>
                  <a:pt x="1773282" y="286706"/>
                </a:lnTo>
                <a:cubicBezTo>
                  <a:pt x="1866312" y="286706"/>
                  <a:pt x="1941727" y="362121"/>
                  <a:pt x="1941727" y="455151"/>
                </a:cubicBezTo>
                <a:lnTo>
                  <a:pt x="1941727" y="1128910"/>
                </a:lnTo>
                <a:cubicBezTo>
                  <a:pt x="1941727" y="1221940"/>
                  <a:pt x="1866312" y="1297355"/>
                  <a:pt x="1773282" y="1297355"/>
                </a:cubicBezTo>
                <a:close/>
              </a:path>
            </a:pathLst>
          </a:custGeom>
          <a:gradFill>
            <a:gsLst>
              <a:gs pos="0">
                <a:schemeClr val="accent1"/>
              </a:gs>
              <a:gs pos="100000">
                <a:schemeClr val="accent2"/>
              </a:gs>
            </a:gsLst>
            <a:lin ang="10800000" scaled="0"/>
          </a:gradFill>
          <a:ln w="12700" cap="sq">
            <a:solidFill>
              <a:schemeClr val="bg1">
                <a:alpha val="100000"/>
              </a:schemeClr>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3285920" y="91827"/>
            <a:ext cx="1266459" cy="2746471"/>
          </a:xfrm>
          <a:prstGeom prst="rect">
            <a:avLst/>
          </a:prstGeom>
          <a:noFill/>
          <a:ln cap="sq">
            <a:noFill/>
          </a:ln>
        </p:spPr>
        <p:txBody>
          <a:bodyPr vert="horz" wrap="square" lIns="0" tIns="0" rIns="0" bIns="0" rtlCol="0" anchor="b"/>
          <a:lstStyle/>
          <a:p>
            <a:pPr algn="ctr">
              <a:lnSpc>
                <a:spcPct val="150000"/>
              </a:lnSpc>
            </a:pPr>
            <a:r>
              <a:rPr kumimoji="1" lang="en-US" altLang="zh-CN" sz="6000">
                <a:ln w="12700">
                  <a:noFill/>
                </a:ln>
                <a:solidFill>
                  <a:srgbClr val="FFFFFF">
                    <a:alpha val="100000"/>
                  </a:srgbClr>
                </a:solidFill>
                <a:latin typeface="Source Han Sans CN Bold"/>
                <a:ea typeface="Source Han Sans CN Bold"/>
                <a:cs typeface="Source Han Sans CN Bold"/>
              </a:rPr>
              <a:t>04</a:t>
            </a:r>
            <a:endParaRPr kumimoji="1" lang="zh-CN" altLang="en-US"/>
          </a:p>
        </p:txBody>
      </p:sp>
      <p:sp>
        <p:nvSpPr>
          <p:cNvPr id="16" name="标题 1"/>
          <p:cNvSpPr txBox="1"/>
          <p:nvPr/>
        </p:nvSpPr>
        <p:spPr>
          <a:xfrm rot="0" flipH="0" flipV="0">
            <a:off x="6203972" y="3098479"/>
            <a:ext cx="2091047" cy="2091047"/>
          </a:xfrm>
          <a:prstGeom prst="ellipse">
            <a:avLst/>
          </a:prstGeom>
          <a:gradFill>
            <a:gsLst>
              <a:gs pos="0">
                <a:schemeClr val="accent1">
                  <a:lumMod val="60000"/>
                  <a:lumOff val="40000"/>
                </a:schemeClr>
              </a:gs>
              <a:gs pos="100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7" name=""/>
          <p:cNvPicPr>
            <a:picLocks noChangeAspect="1"/>
          </p:cNvPicPr>
          <p:nvPr/>
        </p:nvPicPr>
        <p:blipFill>
          <a:blip r:embed="rId4">
            <a:alphaModFix amt="100000"/>
          </a:blip>
          <a:srcRect l="48971" t="23133" r="2904" b="12974"/>
          <a:stretch>
            <a:fillRect/>
          </a:stretch>
        </p:blipFill>
        <p:spPr>
          <a:xfrm rot="0" flipH="0" flipV="0">
            <a:off x="6357725" y="3252232"/>
            <a:ext cx="1783541" cy="1783541"/>
          </a:xfrm>
          <a:custGeom>
            <a:avLst/>
            <a:gdLst>
              <a:gd name="connsiteX0" fmla="*/ 1395664 w 2791328"/>
              <a:gd name="connsiteY0" fmla="*/ 0 h 2791328"/>
              <a:gd name="connsiteX1" fmla="*/ 2791328 w 2791328"/>
              <a:gd name="connsiteY1" fmla="*/ 1395664 h 2791328"/>
              <a:gd name="connsiteX2" fmla="*/ 1395664 w 2791328"/>
              <a:gd name="connsiteY2" fmla="*/ 2791328 h 2791328"/>
              <a:gd name="connsiteX3" fmla="*/ 0 w 2791328"/>
              <a:gd name="connsiteY3" fmla="*/ 1395664 h 2791328"/>
              <a:gd name="connsiteX4" fmla="*/ 1395664 w 2791328"/>
              <a:gd name="connsiteY4" fmla="*/ 0 h 2791328"/>
            </a:gdLst>
            <a:rect l="l" t="t" r="r" b="b"/>
            <a:pathLst>
              <a:path w="2791328" h="2791328">
                <a:moveTo>
                  <a:pt x="1395664" y="0"/>
                </a:moveTo>
                <a:cubicBezTo>
                  <a:pt x="2166468" y="0"/>
                  <a:pt x="2791328" y="624860"/>
                  <a:pt x="2791328" y="1395664"/>
                </a:cubicBezTo>
                <a:cubicBezTo>
                  <a:pt x="2791328" y="2166468"/>
                  <a:pt x="2166468" y="2791328"/>
                  <a:pt x="1395664" y="2791328"/>
                </a:cubicBezTo>
                <a:cubicBezTo>
                  <a:pt x="624860" y="2791328"/>
                  <a:pt x="0" y="2166468"/>
                  <a:pt x="0" y="1395664"/>
                </a:cubicBezTo>
                <a:cubicBezTo>
                  <a:pt x="0" y="624860"/>
                  <a:pt x="624860" y="0"/>
                  <a:pt x="1395664" y="0"/>
                </a:cubicBezTo>
                <a:close/>
              </a:path>
            </a:pathLst>
          </a:custGeom>
          <a:noFill/>
          <a:ln>
            <a:noFill/>
          </a:ln>
        </p:spPr>
      </p:pic>
      <p:sp>
        <p:nvSpPr>
          <p:cNvPr id="18" name="标题 1"/>
          <p:cNvSpPr txBox="1"/>
          <p:nvPr/>
        </p:nvSpPr>
        <p:spPr>
          <a:xfrm rot="0" flipH="0" flipV="0">
            <a:off x="410302" y="3086108"/>
            <a:ext cx="5504943" cy="1915084"/>
          </a:xfrm>
          <a:prstGeom prst="rect">
            <a:avLst/>
          </a:prstGeom>
          <a:noFill/>
          <a:ln>
            <a:noFill/>
          </a:ln>
        </p:spPr>
        <p:txBody>
          <a:bodyPr vert="horz" wrap="square" lIns="0" tIns="0" rIns="0" bIns="0" rtlCol="0" anchor="t"/>
          <a:lstStyle/>
          <a:p>
            <a:pPr algn="l">
              <a:lnSpc>
                <a:spcPct val="130000"/>
              </a:lnSpc>
            </a:pPr>
            <a:r>
              <a:rPr kumimoji="1" lang="en-US" altLang="zh-CN" sz="4800">
                <a:ln w="12700">
                  <a:noFill/>
                </a:ln>
                <a:solidFill>
                  <a:srgbClr val="000000">
                    <a:alpha val="100000"/>
                  </a:srgbClr>
                </a:solidFill>
                <a:latin typeface="Source Han Sans CN Bold"/>
                <a:ea typeface="Source Han Sans CN Bold"/>
                <a:cs typeface="Source Han Sans CN Bold"/>
              </a:rPr>
              <a:t>辛弃疾《青玉案·元夕》</a:t>
            </a:r>
            <a:endParaRPr kumimoji="1" lang="zh-CN" altLang="en-US"/>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832020" y="1477869"/>
            <a:ext cx="3240000" cy="4413436"/>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4687280" y="4346478"/>
            <a:ext cx="6660000" cy="360000"/>
          </a:xfrm>
          <a:prstGeom prst="rect">
            <a:avLst/>
          </a:prstGeom>
          <a:noFill/>
          <a:ln>
            <a:noFill/>
          </a:ln>
        </p:spPr>
        <p:txBody>
          <a:bodyPr vert="horz" wrap="square" lIns="0" tIns="0" rIns="0" bIns="0" rtlCol="0" anchor="t"/>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豪放兼婉约词风特点</a:t>
            </a:r>
            <a:endParaRPr kumimoji="1" lang="zh-CN" altLang="en-US"/>
          </a:p>
        </p:txBody>
      </p:sp>
      <p:sp>
        <p:nvSpPr>
          <p:cNvPr id="5" name="标题 1"/>
          <p:cNvSpPr txBox="1"/>
          <p:nvPr/>
        </p:nvSpPr>
        <p:spPr>
          <a:xfrm rot="0" flipH="0" flipV="0">
            <a:off x="4687279" y="4740896"/>
            <a:ext cx="6660000" cy="965437"/>
          </a:xfrm>
          <a:prstGeom prst="rect">
            <a:avLst/>
          </a:prstGeom>
          <a:noFill/>
          <a:ln>
            <a:noFill/>
          </a:ln>
        </p:spPr>
        <p:txBody>
          <a:bodyPr vert="horz" wrap="square" lIns="0" tIns="0" rIns="0" bIns="0" rtlCol="0" anchor="t"/>
          <a:lstStyle/>
          <a:p>
            <a:pPr algn="l">
              <a:lnSpc>
                <a:spcPct val="150000"/>
              </a:lnSpc>
            </a:pPr>
            <a:r>
              <a:rPr kumimoji="1" lang="en-US" altLang="zh-CN" sz="1086">
                <a:ln w="12700">
                  <a:noFill/>
                </a:ln>
                <a:solidFill>
                  <a:srgbClr val="595959">
                    <a:alpha val="100000"/>
                  </a:srgbClr>
                </a:solidFill>
                <a:latin typeface="Source Han Sans"/>
                <a:ea typeface="Source Han Sans"/>
                <a:cs typeface="Source Han Sans"/>
              </a:rPr>
              <a:t>辛弃疾的词作风格豪放兼婉约，他的豪放词作情感真挚，意境开阔，充满了对国家命运的关切和对民族未来的担忧；他的婉约词作则情感细腻，意境深远，充满了对个人情感的抒发和对生活的热爱。
在艺术手法上，辛弃疾的词作常常运用对比、隐喻等修辞手法，通过对景物的描写来抒发情感。《青玉案·元夕》就是辛弃疾豪放兼婉约词风的代表作，其情感真挚，意境深远，充分展现了辛弃疾的艺术才华。</a:t>
            </a:r>
            <a:endParaRPr kumimoji="1" lang="zh-CN" altLang="en-US"/>
          </a:p>
        </p:txBody>
      </p:sp>
      <p:sp>
        <p:nvSpPr>
          <p:cNvPr id="6" name="标题 1"/>
          <p:cNvSpPr txBox="1"/>
          <p:nvPr/>
        </p:nvSpPr>
        <p:spPr>
          <a:xfrm rot="0" flipH="0" flipV="0">
            <a:off x="4687280" y="1951965"/>
            <a:ext cx="6660000" cy="360000"/>
          </a:xfrm>
          <a:prstGeom prst="rect">
            <a:avLst/>
          </a:prstGeom>
          <a:noFill/>
          <a:ln>
            <a:noFill/>
          </a:ln>
        </p:spPr>
        <p:txBody>
          <a:bodyPr vert="horz" wrap="square" lIns="0" tIns="0" rIns="0" bIns="0" rtlCol="0" anchor="t"/>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辛弃疾生平与地位</a:t>
            </a:r>
            <a:endParaRPr kumimoji="1" lang="zh-CN" altLang="en-US"/>
          </a:p>
        </p:txBody>
      </p:sp>
      <p:sp>
        <p:nvSpPr>
          <p:cNvPr id="7" name="标题 1"/>
          <p:cNvSpPr txBox="1"/>
          <p:nvPr/>
        </p:nvSpPr>
        <p:spPr>
          <a:xfrm rot="0" flipH="0" flipV="0">
            <a:off x="4687279" y="2346382"/>
            <a:ext cx="6660000" cy="1280433"/>
          </a:xfrm>
          <a:prstGeom prst="rect">
            <a:avLst/>
          </a:prstGeom>
          <a:noFill/>
          <a:ln>
            <a:noFill/>
          </a:ln>
        </p:spPr>
        <p:txBody>
          <a:bodyPr vert="horz" wrap="square" lIns="0" tIns="0" rIns="0" bIns="0" rtlCol="0" anchor="t"/>
          <a:lstStyle/>
          <a:p>
            <a:pPr algn="l">
              <a:lnSpc>
                <a:spcPct val="150000"/>
              </a:lnSpc>
            </a:pPr>
            <a:r>
              <a:rPr kumimoji="1" lang="en-US" altLang="zh-CN" sz="1147">
                <a:ln w="12700">
                  <a:noFill/>
                </a:ln>
                <a:solidFill>
                  <a:srgbClr val="595959">
                    <a:alpha val="100000"/>
                  </a:srgbClr>
                </a:solidFill>
                <a:latin typeface="Source Han Sans"/>
                <a:ea typeface="Source Han Sans"/>
                <a:cs typeface="Source Han Sans"/>
              </a:rPr>
              <a:t>辛弃疾（1140年5月28日—1207年10月3日），字幼安，号稼轩，南宋著名爱国词人。他一生致力于抗金复国，但因南宋朝廷的偏安思想，他的抗金主张未能得到充分实施。
辛弃疾的词作以豪放著称，情感真挚，意境开阔。他的词作题材广泛，既有描写抗金战斗的豪迈之作，也有抒发个人情感的婉约佳作。辛弃疾的词作在南宋文坛独树一帜，对后世文学产生了深远影响。</a:t>
            </a:r>
            <a:endParaRPr kumimoji="1" lang="zh-CN" altLang="en-US"/>
          </a:p>
        </p:txBody>
      </p:sp>
      <p:sp>
        <p:nvSpPr>
          <p:cNvPr id="8" name="标题 1"/>
          <p:cNvSpPr txBox="1"/>
          <p:nvPr/>
        </p:nvSpPr>
        <p:spPr>
          <a:xfrm rot="0" flipH="0" flipV="0">
            <a:off x="4725380" y="1438800"/>
            <a:ext cx="400387" cy="400387"/>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accent2"/>
          </a:solidFill>
          <a:ln w="22225" cap="rnd">
            <a:noFill/>
            <a:round/>
            <a:headEnd/>
            <a:tailEnd/>
          </a:ln>
        </p:spPr>
        <p:txBody>
          <a:bodyPr vert="horz" wrap="square" lIns="121920" tIns="60960" rIns="121920" bIns="60960" rtlCol="0" anchor="t"/>
          <a:lstStyle/>
          <a:p>
            <a:pPr algn="l">
              <a:lnSpc>
                <a:spcPct val="110000"/>
              </a:lnSpc>
            </a:pPr>
            <a:endParaRPr kumimoji="1" lang="zh-CN" altLang="en-US"/>
          </a:p>
        </p:txBody>
      </p:sp>
      <p:sp>
        <p:nvSpPr>
          <p:cNvPr id="9" name="标题 1"/>
          <p:cNvSpPr txBox="1"/>
          <p:nvPr/>
        </p:nvSpPr>
        <p:spPr>
          <a:xfrm rot="0" flipH="0" flipV="0">
            <a:off x="4725380" y="3854466"/>
            <a:ext cx="358031" cy="35808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accent2"/>
          </a:solidFill>
          <a:ln w="22225" cap="flat">
            <a:noFill/>
            <a:miter/>
            <a:headEnd/>
            <a:tailEnd/>
          </a:ln>
        </p:spPr>
        <p:txBody>
          <a:bodyPr vert="horz" wrap="square" lIns="121920" tIns="60960" rIns="121920" bIns="60960" rtlCol="0" anchor="t"/>
          <a:lstStyle/>
          <a:p>
            <a:pPr algn="l">
              <a:lnSpc>
                <a:spcPct val="110000"/>
              </a:lnSpc>
            </a:pPr>
            <a:endParaRPr kumimoji="1" lang="zh-CN" altLang="en-US"/>
          </a:p>
        </p:txBody>
      </p:sp>
      <p:pic>
        <p:nvPicPr>
          <p:cNvPr id="10" name=""/>
          <p:cNvPicPr>
            <a:picLocks noChangeAspect="1"/>
          </p:cNvPicPr>
          <p:nvPr/>
        </p:nvPicPr>
        <p:blipFill>
          <a:blip r:embed="rId2">
            <a:alphaModFix amt="100000"/>
          </a:blip>
          <a:srcRect l="37155" t="28334" r="32270" b="1006"/>
          <a:stretch>
            <a:fillRect/>
          </a:stretch>
        </p:blipFill>
        <p:spPr>
          <a:xfrm rot="0" flipH="0" flipV="0">
            <a:off x="941069" y="1373094"/>
            <a:ext cx="3240000" cy="4413437"/>
          </a:xfrm>
          <a:custGeom>
            <a:avLst/>
            <a:gdLst/>
            <a:rect l="l" t="t" r="r" b="b"/>
            <a:pathLst>
              <a:path w="3240000" h="4413437">
                <a:moveTo>
                  <a:pt x="0" y="0"/>
                </a:moveTo>
                <a:lnTo>
                  <a:pt x="3240000" y="0"/>
                </a:lnTo>
                <a:lnTo>
                  <a:pt x="3240000" y="4413437"/>
                </a:lnTo>
                <a:lnTo>
                  <a:pt x="0" y="4413437"/>
                </a:lnTo>
                <a:lnTo>
                  <a:pt x="0" y="0"/>
                </a:lnTo>
                <a:close/>
              </a:path>
            </a:pathLst>
          </a:custGeom>
          <a:noFill/>
          <a:ln>
            <a:noFill/>
          </a:ln>
        </p:spPr>
      </p:pic>
      <p:sp>
        <p:nvSpPr>
          <p:cNvPr id="11"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作者简介</a:t>
            </a:r>
            <a:endParaRPr kumimoji="1" lang="zh-CN" altLang="en-US"/>
          </a:p>
        </p:txBody>
      </p:sp>
      <p:cxnSp>
        <p:nvCxnSpPr>
          <p:cNvPr id="12"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3" name=""/>
          <p:cNvGrpSpPr/>
          <p:nvPr/>
        </p:nvGrpSpPr>
        <p:grpSpPr>
          <a:xfrm>
            <a:off x="203200" y="561165"/>
            <a:ext cx="381000" cy="158750"/>
            <a:chOff x="203200" y="561165"/>
            <a:chExt cx="381000" cy="158750"/>
          </a:xfrm>
        </p:grpSpPr>
        <p:sp>
          <p:nvSpPr>
            <p:cNvPr id="14"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475587" y="2258213"/>
            <a:ext cx="7035494" cy="7035494"/>
          </a:xfrm>
          <a:prstGeom prst="ellipse">
            <a:avLst/>
          </a:prstGeom>
          <a:noFill/>
          <a:ln w="50800" cap="sq">
            <a:solidFill>
              <a:schemeClr val="bg1">
                <a:lumMod val="9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148840" y="1584960"/>
            <a:ext cx="8382000" cy="8382000"/>
          </a:xfrm>
          <a:prstGeom prst="ellipse">
            <a:avLst/>
          </a:prstGeom>
          <a:noFill/>
          <a:ln w="50800" cap="sq">
            <a:solidFill>
              <a:schemeClr val="bg1">
                <a:lumMod val="9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695440" y="2462042"/>
            <a:ext cx="4823460" cy="1437249"/>
          </a:xfrm>
          <a:prstGeom prst="rect">
            <a:avLst/>
          </a:prstGeom>
          <a:noFill/>
          <a:ln>
            <a:noFill/>
          </a:ln>
        </p:spPr>
        <p:txBody>
          <a:bodyPr vert="horz" wrap="square" lIns="0" tIns="0" rIns="0" bIns="0" rtlCol="0" anchor="t"/>
          <a:lstStyle/>
          <a:p>
            <a:pPr algn="l">
              <a:lnSpc>
                <a:spcPct val="150000"/>
              </a:lnSpc>
            </a:pPr>
            <a:r>
              <a:rPr kumimoji="1" lang="en-US" altLang="zh-CN" sz="1010">
                <a:ln w="12700">
                  <a:noFill/>
                </a:ln>
                <a:solidFill>
                  <a:srgbClr val="000000">
                    <a:alpha val="100000"/>
                  </a:srgbClr>
                </a:solidFill>
                <a:latin typeface="Source Han Sans"/>
                <a:ea typeface="Source Han Sans"/>
                <a:cs typeface="Source Han Sans"/>
              </a:rPr>
              <a:t>辛弃疾生活在南宋时期，这是一个偏安一隅的时代。南宋朝廷的偏安思想使抗金复国的事业难以推进，许多爱国志士的抗金主张未能得到充分实施。辛弃疾的创作深受时代背景的影响，他的词作中充满了对国家命运的关切和对民族未来的担忧。
在这样的时代背景下，辛弃疾的创作不仅反映了个人的情感世界，更折射出了那个时代的社会现实和文人的精神状态。他的词作成为了那个时代爱国志士情感的寄托和心灵的慰藉。</a:t>
            </a:r>
            <a:endParaRPr kumimoji="1" lang="zh-CN" altLang="en-US"/>
          </a:p>
        </p:txBody>
      </p:sp>
      <p:sp>
        <p:nvSpPr>
          <p:cNvPr id="6" name="标题 1"/>
          <p:cNvSpPr txBox="1"/>
          <p:nvPr/>
        </p:nvSpPr>
        <p:spPr>
          <a:xfrm rot="0" flipH="0" flipV="0">
            <a:off x="6695440" y="2027703"/>
            <a:ext cx="4823460" cy="36576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F0A22E">
                    <a:alpha val="100000"/>
                  </a:srgbClr>
                </a:solidFill>
                <a:latin typeface="Source Han Sans CN Bold"/>
                <a:ea typeface="Source Han Sans CN Bold"/>
                <a:cs typeface="Source Han Sans CN Bold"/>
              </a:rPr>
              <a:t>时代背景</a:t>
            </a:r>
            <a:endParaRPr kumimoji="1" lang="zh-CN" altLang="en-US"/>
          </a:p>
        </p:txBody>
      </p:sp>
      <p:sp>
        <p:nvSpPr>
          <p:cNvPr id="7" name="标题 1"/>
          <p:cNvSpPr txBox="1"/>
          <p:nvPr/>
        </p:nvSpPr>
        <p:spPr>
          <a:xfrm rot="0" flipH="0" flipV="0">
            <a:off x="6695440" y="4798451"/>
            <a:ext cx="4823460" cy="1437249"/>
          </a:xfrm>
          <a:prstGeom prst="rect">
            <a:avLst/>
          </a:prstGeom>
          <a:noFill/>
          <a:ln>
            <a:noFill/>
          </a:ln>
        </p:spPr>
        <p:txBody>
          <a:bodyPr vert="horz" wrap="square" lIns="0" tIns="0" rIns="0" bIns="0" rtlCol="0" anchor="t"/>
          <a:lstStyle/>
          <a:p>
            <a:pPr algn="l">
              <a:lnSpc>
                <a:spcPct val="150000"/>
              </a:lnSpc>
            </a:pPr>
            <a:r>
              <a:rPr kumimoji="1" lang="en-US" altLang="zh-CN" sz="1169">
                <a:ln w="12700">
                  <a:noFill/>
                </a:ln>
                <a:solidFill>
                  <a:srgbClr val="000000">
                    <a:alpha val="100000"/>
                  </a:srgbClr>
                </a:solidFill>
                <a:latin typeface="Source Han Sans"/>
                <a:ea typeface="Source Han Sans"/>
                <a:cs typeface="Source Han Sans"/>
              </a:rPr>
              <a:t>辛弃疾一生致力于抗金复国，但因南宋朝廷的偏安思想，他的抗金主张未能得到充分实施。他在南宋朝廷中多次被贬，仕途坎坷，但他始终保持着抗金复国的信念，矢志不渝。
辛弃疾的个人经历使他的创作充满了对国家命运的关切和对民族未来的担忧。他在词中通过对抗金战斗的描写和对个人情感的抒发，表达了对南宋朝廷偏安思想的不满和对抗金复国事业的执着追求。</a:t>
            </a:r>
            <a:endParaRPr kumimoji="1" lang="zh-CN" altLang="en-US"/>
          </a:p>
        </p:txBody>
      </p:sp>
      <p:sp>
        <p:nvSpPr>
          <p:cNvPr id="8" name="标题 1"/>
          <p:cNvSpPr txBox="1"/>
          <p:nvPr/>
        </p:nvSpPr>
        <p:spPr>
          <a:xfrm rot="0" flipH="0" flipV="0">
            <a:off x="6695440" y="4364112"/>
            <a:ext cx="4823460" cy="36576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E85402">
                    <a:alpha val="100000"/>
                  </a:srgbClr>
                </a:solidFill>
                <a:latin typeface="Source Han Sans CN Bold"/>
                <a:ea typeface="Source Han Sans CN Bold"/>
                <a:cs typeface="Source Han Sans CN Bold"/>
              </a:rPr>
              <a:t>个人经历</a:t>
            </a:r>
            <a:endParaRPr kumimoji="1" lang="zh-CN" altLang="en-US"/>
          </a:p>
        </p:txBody>
      </p:sp>
      <p:grpSp>
        <p:nvGrpSpPr>
          <p:cNvPr id="9" name=""/>
          <p:cNvGrpSpPr/>
          <p:nvPr/>
        </p:nvGrpSpPr>
        <p:grpSpPr>
          <a:xfrm>
            <a:off x="307340" y="3952240"/>
            <a:ext cx="2448560" cy="2654300"/>
            <a:chOff x="307340" y="3952240"/>
            <a:chExt cx="2448560" cy="2654300"/>
          </a:xfrm>
        </p:grpSpPr>
        <p:sp>
          <p:nvSpPr>
            <p:cNvPr id="10" name="标题 1"/>
            <p:cNvSpPr txBox="1"/>
            <p:nvPr/>
          </p:nvSpPr>
          <p:spPr>
            <a:xfrm rot="0" flipH="0" flipV="0">
              <a:off x="307340" y="64592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767588" y="64592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1227836" y="64592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1688084" y="64592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2148332" y="64592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2608580" y="64592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307340" y="61163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767588" y="61163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1227836" y="61163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1688084" y="61163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2148332" y="61163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608580" y="61163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307340" y="57429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767588" y="57429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1227836" y="57429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1688084" y="57429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2148332" y="57429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0" flipV="0">
              <a:off x="2608580" y="57429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0" flipV="0">
              <a:off x="307340" y="54000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767588" y="54000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0" flipV="0">
              <a:off x="1227836" y="54000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0" flipV="0">
              <a:off x="1688084" y="54000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0" flipV="0">
              <a:off x="2148332" y="54000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0" flipH="0" flipV="0">
              <a:off x="2608580" y="54000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307340" y="50114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0" flipV="0">
              <a:off x="767588" y="50114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rot="0" flipH="0" flipV="0">
              <a:off x="1227836" y="50114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rot="0" flipH="0" flipV="0">
              <a:off x="1688084" y="50114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rot="0" flipH="0" flipV="0">
              <a:off x="2148332" y="50114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9" name="标题 1"/>
            <p:cNvSpPr txBox="1"/>
            <p:nvPr/>
          </p:nvSpPr>
          <p:spPr>
            <a:xfrm rot="0" flipH="0" flipV="0">
              <a:off x="2608580" y="50114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0" name="标题 1"/>
            <p:cNvSpPr txBox="1"/>
            <p:nvPr/>
          </p:nvSpPr>
          <p:spPr>
            <a:xfrm rot="0" flipH="0" flipV="0">
              <a:off x="307340" y="46685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1" name="标题 1"/>
            <p:cNvSpPr txBox="1"/>
            <p:nvPr/>
          </p:nvSpPr>
          <p:spPr>
            <a:xfrm rot="0" flipH="0" flipV="0">
              <a:off x="767588" y="46685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2" name="标题 1"/>
            <p:cNvSpPr txBox="1"/>
            <p:nvPr/>
          </p:nvSpPr>
          <p:spPr>
            <a:xfrm rot="0" flipH="0" flipV="0">
              <a:off x="1227836" y="46685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3" name="标题 1"/>
            <p:cNvSpPr txBox="1"/>
            <p:nvPr/>
          </p:nvSpPr>
          <p:spPr>
            <a:xfrm rot="0" flipH="0" flipV="0">
              <a:off x="1688084" y="46685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p:cNvSpPr txBox="1"/>
            <p:nvPr/>
          </p:nvSpPr>
          <p:spPr>
            <a:xfrm rot="0" flipH="0" flipV="0">
              <a:off x="2148332" y="46685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5" name="标题 1"/>
            <p:cNvSpPr txBox="1"/>
            <p:nvPr/>
          </p:nvSpPr>
          <p:spPr>
            <a:xfrm rot="0" flipH="0" flipV="0">
              <a:off x="2608580" y="466852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6" name="标题 1"/>
            <p:cNvSpPr txBox="1"/>
            <p:nvPr/>
          </p:nvSpPr>
          <p:spPr>
            <a:xfrm rot="0" flipH="0" flipV="0">
              <a:off x="307340" y="42951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7" name="标题 1"/>
            <p:cNvSpPr txBox="1"/>
            <p:nvPr/>
          </p:nvSpPr>
          <p:spPr>
            <a:xfrm rot="0" flipH="0" flipV="0">
              <a:off x="767588" y="42951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8" name="标题 1"/>
            <p:cNvSpPr txBox="1"/>
            <p:nvPr/>
          </p:nvSpPr>
          <p:spPr>
            <a:xfrm rot="0" flipH="0" flipV="0">
              <a:off x="1227836" y="42951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9" name="标题 1"/>
            <p:cNvSpPr txBox="1"/>
            <p:nvPr/>
          </p:nvSpPr>
          <p:spPr>
            <a:xfrm rot="0" flipH="0" flipV="0">
              <a:off x="1688084" y="42951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0" name="标题 1"/>
            <p:cNvSpPr txBox="1"/>
            <p:nvPr/>
          </p:nvSpPr>
          <p:spPr>
            <a:xfrm rot="0" flipH="0" flipV="0">
              <a:off x="2148332" y="42951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1" name="标题 1"/>
            <p:cNvSpPr txBox="1"/>
            <p:nvPr/>
          </p:nvSpPr>
          <p:spPr>
            <a:xfrm rot="0" flipH="0" flipV="0">
              <a:off x="2608580" y="42951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2" name="标题 1"/>
            <p:cNvSpPr txBox="1"/>
            <p:nvPr/>
          </p:nvSpPr>
          <p:spPr>
            <a:xfrm rot="0" flipH="0" flipV="0">
              <a:off x="307340" y="39522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3" name="标题 1"/>
            <p:cNvSpPr txBox="1"/>
            <p:nvPr/>
          </p:nvSpPr>
          <p:spPr>
            <a:xfrm rot="0" flipH="0" flipV="0">
              <a:off x="767588" y="39522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4" name="标题 1"/>
            <p:cNvSpPr txBox="1"/>
            <p:nvPr/>
          </p:nvSpPr>
          <p:spPr>
            <a:xfrm rot="0" flipH="0" flipV="0">
              <a:off x="1227836" y="39522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5" name="标题 1"/>
            <p:cNvSpPr txBox="1"/>
            <p:nvPr/>
          </p:nvSpPr>
          <p:spPr>
            <a:xfrm rot="0" flipH="0" flipV="0">
              <a:off x="1688084" y="39522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6" name="标题 1"/>
            <p:cNvSpPr txBox="1"/>
            <p:nvPr/>
          </p:nvSpPr>
          <p:spPr>
            <a:xfrm rot="0" flipH="0" flipV="0">
              <a:off x="2148332" y="39522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7" name="标题 1"/>
            <p:cNvSpPr txBox="1"/>
            <p:nvPr/>
          </p:nvSpPr>
          <p:spPr>
            <a:xfrm rot="0" flipH="0" flipV="0">
              <a:off x="2608580" y="3952240"/>
              <a:ext cx="147320" cy="147320"/>
            </a:xfrm>
            <a:prstGeom prst="ellipse">
              <a:avLst/>
            </a:prstGeom>
            <a:solidFill>
              <a:schemeClr val="accent2">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58" name="标题 1"/>
          <p:cNvSpPr txBox="1"/>
          <p:nvPr/>
        </p:nvSpPr>
        <p:spPr>
          <a:xfrm rot="19355721" flipH="0" flipV="0">
            <a:off x="568960" y="3336628"/>
            <a:ext cx="1465705" cy="1465705"/>
          </a:xfrm>
          <a:prstGeom prst="ellipse">
            <a:avLst/>
          </a:prstGeom>
          <a:solidFill>
            <a:schemeClr val="accent1"/>
          </a:solidFill>
          <a:ln w="12700" cap="sq">
            <a:noFill/>
            <a:miter/>
          </a:ln>
          <a:effectLst>
            <a:outerShdw dist="38100" blurRad="50800" dir="5400000" sx="100000" sy="100000" kx="0" ky="0" algn="t"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pic>
        <p:nvPicPr>
          <p:cNvPr id="59" name=""/>
          <p:cNvPicPr>
            <a:picLocks noChangeAspect="1"/>
          </p:cNvPicPr>
          <p:nvPr/>
        </p:nvPicPr>
        <p:blipFill>
          <a:blip r:embed="rId2">
            <a:alphaModFix amt="100000"/>
          </a:blip>
          <a:srcRect l="0" t="0" r="0" b="0"/>
          <a:stretch>
            <a:fillRect/>
          </a:stretch>
        </p:blipFill>
        <p:spPr>
          <a:xfrm rot="0" flipH="0" flipV="0">
            <a:off x="730574" y="3923754"/>
            <a:ext cx="3823646" cy="2210346"/>
          </a:xfrm>
          <a:prstGeom prst="rect">
            <a:avLst/>
          </a:prstGeom>
          <a:noFill/>
          <a:ln>
            <a:noFill/>
          </a:ln>
        </p:spPr>
      </p:pic>
      <p:pic>
        <p:nvPicPr>
          <p:cNvPr id="60" name=""/>
          <p:cNvPicPr>
            <a:picLocks noChangeAspect="1"/>
          </p:cNvPicPr>
          <p:nvPr/>
        </p:nvPicPr>
        <p:blipFill>
          <a:blip r:embed="rId3">
            <a:alphaModFix amt="100000"/>
          </a:blip>
          <a:srcRect l="7547" t="0" r="7547" b="0"/>
          <a:stretch>
            <a:fillRect/>
          </a:stretch>
        </p:blipFill>
        <p:spPr>
          <a:xfrm rot="0" flipH="0" flipV="0">
            <a:off x="1302687" y="4095580"/>
            <a:ext cx="2695801" cy="1779423"/>
          </a:xfrm>
          <a:custGeom>
            <a:avLst/>
            <a:gdLst/>
            <a:rect l="l" t="t" r="r" b="b"/>
            <a:pathLst>
              <a:path w="2695801" h="1779423">
                <a:moveTo>
                  <a:pt x="0" y="0"/>
                </a:moveTo>
                <a:lnTo>
                  <a:pt x="2695801" y="0"/>
                </a:lnTo>
                <a:lnTo>
                  <a:pt x="2695801" y="1779423"/>
                </a:lnTo>
                <a:lnTo>
                  <a:pt x="0" y="1779423"/>
                </a:lnTo>
                <a:lnTo>
                  <a:pt x="0" y="0"/>
                </a:lnTo>
                <a:close/>
              </a:path>
            </a:pathLst>
          </a:custGeom>
          <a:noFill/>
          <a:ln>
            <a:noFill/>
          </a:ln>
        </p:spPr>
      </p:pic>
      <p:sp>
        <p:nvSpPr>
          <p:cNvPr id="61" name="标题 1"/>
          <p:cNvSpPr txBox="1"/>
          <p:nvPr/>
        </p:nvSpPr>
        <p:spPr>
          <a:xfrm rot="19355721" flipH="1" flipV="0">
            <a:off x="3808981" y="5046948"/>
            <a:ext cx="508347" cy="508348"/>
          </a:xfrm>
          <a:prstGeom prst="ellipse">
            <a:avLst/>
          </a:prstGeom>
          <a:solidFill>
            <a:schemeClr val="accent2"/>
          </a:solidFill>
          <a:ln w="12700" cap="sq">
            <a:noFill/>
            <a:miter/>
          </a:ln>
          <a:effectLst>
            <a:outerShdw dist="38100" blurRad="50800" dir="5400000" sx="100000" sy="100000" kx="0" ky="0" algn="t" rotWithShape="0">
              <a:schemeClr val="accent2">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2" name="标题 1"/>
          <p:cNvSpPr txBox="1"/>
          <p:nvPr/>
        </p:nvSpPr>
        <p:spPr>
          <a:xfrm rot="19355721" flipH="0" flipV="0">
            <a:off x="4445781" y="3185010"/>
            <a:ext cx="539582" cy="539582"/>
          </a:xfrm>
          <a:prstGeom prst="ellipse">
            <a:avLst/>
          </a:prstGeom>
          <a:solidFill>
            <a:schemeClr val="accent1"/>
          </a:solidFill>
          <a:ln w="12700" cap="sq">
            <a:noFill/>
            <a:miter/>
          </a:ln>
          <a:effectLst>
            <a:outerShdw dist="38100" blurRad="50800" dir="5400000" sx="100000" sy="100000" kx="0" ky="0" algn="t"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3" name="标题 1"/>
          <p:cNvSpPr txBox="1"/>
          <p:nvPr/>
        </p:nvSpPr>
        <p:spPr>
          <a:xfrm rot="19355721" flipH="1" flipV="0">
            <a:off x="6353074" y="4507216"/>
            <a:ext cx="188098" cy="188098"/>
          </a:xfrm>
          <a:prstGeom prst="ellipse">
            <a:avLst/>
          </a:prstGeom>
          <a:solidFill>
            <a:schemeClr val="accent2"/>
          </a:solidFill>
          <a:ln w="12700" cap="sq">
            <a:noFill/>
            <a:miter/>
          </a:ln>
          <a:effectLst>
            <a:outerShdw dist="38100" blurRad="50800" dir="5400000" sx="100000" sy="100000" kx="0" ky="0" algn="t" rotWithShape="0">
              <a:schemeClr val="accent2">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4" name="标题 1"/>
          <p:cNvSpPr txBox="1"/>
          <p:nvPr/>
        </p:nvSpPr>
        <p:spPr>
          <a:xfrm rot="19355721" flipH="1" flipV="0">
            <a:off x="6353073" y="2175223"/>
            <a:ext cx="188098" cy="188098"/>
          </a:xfrm>
          <a:prstGeom prst="ellipse">
            <a:avLst/>
          </a:prstGeom>
          <a:solidFill>
            <a:schemeClr val="accent1"/>
          </a:solidFill>
          <a:ln w="12700" cap="sq">
            <a:noFill/>
            <a:miter/>
          </a:ln>
          <a:effectLst>
            <a:outerShdw dist="38100" blurRad="50800" dir="5400000" sx="100000" sy="100000" kx="0" ky="0" algn="t"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5"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创作背景</a:t>
            </a:r>
            <a:endParaRPr kumimoji="1" lang="zh-CN" altLang="en-US"/>
          </a:p>
        </p:txBody>
      </p:sp>
      <p:cxnSp>
        <p:nvCxnSpPr>
          <p:cNvPr id="66"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67" name=""/>
          <p:cNvGrpSpPr/>
          <p:nvPr/>
        </p:nvGrpSpPr>
        <p:grpSpPr>
          <a:xfrm>
            <a:off x="203200" y="561165"/>
            <a:ext cx="381000" cy="158750"/>
            <a:chOff x="203200" y="561165"/>
            <a:chExt cx="381000" cy="158750"/>
          </a:xfrm>
        </p:grpSpPr>
        <p:sp>
          <p:nvSpPr>
            <p:cNvPr id="68"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9"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051395" y="2214418"/>
            <a:ext cx="6894083" cy="867319"/>
          </a:xfrm>
          <a:prstGeom prst="rect">
            <a:avLst/>
          </a:prstGeom>
          <a:noFill/>
          <a:ln cap="sq">
            <a:noFill/>
          </a:ln>
        </p:spPr>
        <p:txBody>
          <a:bodyPr vert="horz" wrap="square" lIns="0" tIns="0" rIns="0" bIns="0" rtlCol="0" anchor="t"/>
          <a:lstStyle/>
          <a:p>
            <a:pPr algn="l">
              <a:lnSpc>
                <a:spcPct val="150000"/>
              </a:lnSpc>
            </a:pPr>
            <a:r>
              <a:rPr kumimoji="1" lang="en-US" altLang="zh-CN" sz="1059">
                <a:ln w="12700">
                  <a:noFill/>
                </a:ln>
                <a:solidFill>
                  <a:srgbClr val="262626">
                    <a:alpha val="100000"/>
                  </a:srgbClr>
                </a:solidFill>
                <a:latin typeface="Source Han Sans"/>
                <a:ea typeface="Source Han Sans"/>
                <a:cs typeface="Source Han Sans"/>
              </a:rPr>
              <a:t>上片极力渲染元宵节的热闹场景，“东风夜放花千树，更吹落、星如雨。宝马雕车香满路。凤箫声动，玉壶光转，一夜鱼龙舞”，描绘出了元宵节的繁华盛景。
辛弃疾通过细腻的描写，使元宵节的热闹场景栩栩如生，为下片的抒情做了铺垫。这种极写繁华的手法不仅使全词的意境更加开阔，也增强了全词的艺术感染力。</a:t>
            </a:r>
            <a:endParaRPr kumimoji="1" lang="zh-CN" altLang="en-US"/>
          </a:p>
        </p:txBody>
      </p:sp>
      <p:sp>
        <p:nvSpPr>
          <p:cNvPr id="4" name="标题 1"/>
          <p:cNvSpPr txBox="1"/>
          <p:nvPr/>
        </p:nvSpPr>
        <p:spPr>
          <a:xfrm rot="0" flipH="0" flipV="0">
            <a:off x="4051393" y="1864567"/>
            <a:ext cx="6894082" cy="318925"/>
          </a:xfrm>
          <a:prstGeom prst="rect">
            <a:avLst/>
          </a:prstGeom>
          <a:noFill/>
          <a:ln cap="sq">
            <a:noFill/>
          </a:ln>
        </p:spPr>
        <p:txBody>
          <a:bodyPr vert="horz" wrap="square" lIns="0" tIns="0" rIns="0" bIns="0" rtlCol="0" anchor="b"/>
          <a:lstStyle/>
          <a:p>
            <a:pPr algn="l">
              <a:lnSpc>
                <a:spcPct val="130000"/>
              </a:lnSpc>
            </a:pPr>
            <a:r>
              <a:rPr kumimoji="1" lang="en-US" altLang="zh-CN" sz="1600">
                <a:ln w="12700">
                  <a:noFill/>
                </a:ln>
                <a:solidFill>
                  <a:srgbClr val="F0A22E">
                    <a:alpha val="100000"/>
                  </a:srgbClr>
                </a:solidFill>
                <a:latin typeface="Source Han Sans CN Bold"/>
                <a:ea typeface="Source Han Sans CN Bold"/>
                <a:cs typeface="Source Han Sans CN Bold"/>
              </a:rPr>
              <a:t>极写元宵繁华</a:t>
            </a:r>
            <a:endParaRPr kumimoji="1" lang="zh-CN" altLang="en-US"/>
          </a:p>
        </p:txBody>
      </p:sp>
      <p:pic>
        <p:nvPicPr>
          <p:cNvPr id="5" name=""/>
          <p:cNvPicPr>
            <a:picLocks noChangeAspect="1"/>
          </p:cNvPicPr>
          <p:nvPr/>
        </p:nvPicPr>
        <p:blipFill>
          <a:blip r:embed="rId2">
            <a:alphaModFix amt="100000"/>
          </a:blip>
          <a:srcRect l="26836" t="3821" r="14209" b="3713"/>
          <a:stretch>
            <a:fillRect/>
          </a:stretch>
        </p:blipFill>
        <p:spPr>
          <a:xfrm rot="0" flipH="0" flipV="0">
            <a:off x="1233822" y="1507958"/>
            <a:ext cx="1769195" cy="1851926"/>
          </a:xfrm>
          <a:custGeom>
            <a:avLst/>
            <a:gdLst/>
            <a:rect l="l" t="t" r="r" b="b"/>
            <a:pathLst>
              <a:path w="1769195" h="1851926">
                <a:moveTo>
                  <a:pt x="0" y="0"/>
                </a:moveTo>
                <a:lnTo>
                  <a:pt x="1769195" y="0"/>
                </a:lnTo>
                <a:lnTo>
                  <a:pt x="1769195" y="1851926"/>
                </a:lnTo>
                <a:lnTo>
                  <a:pt x="0" y="1851926"/>
                </a:lnTo>
                <a:close/>
              </a:path>
            </a:pathLst>
          </a:custGeom>
          <a:noFill/>
          <a:ln>
            <a:noFill/>
          </a:ln>
        </p:spPr>
      </p:pic>
      <p:sp>
        <p:nvSpPr>
          <p:cNvPr id="6" name="标题 1"/>
          <p:cNvSpPr txBox="1"/>
          <p:nvPr/>
        </p:nvSpPr>
        <p:spPr>
          <a:xfrm rot="0" flipH="0" flipV="0">
            <a:off x="2472975" y="1786106"/>
            <a:ext cx="1340154" cy="1295631"/>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2905768" y="2214418"/>
            <a:ext cx="474567" cy="43900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4051395" y="4494656"/>
            <a:ext cx="6894083" cy="867319"/>
          </a:xfrm>
          <a:prstGeom prst="rect">
            <a:avLst/>
          </a:prstGeom>
          <a:noFill/>
          <a:ln cap="sq">
            <a:noFill/>
          </a:ln>
        </p:spPr>
        <p:txBody>
          <a:bodyPr vert="horz" wrap="square" lIns="0" tIns="0" rIns="0" bIns="0" rtlCol="0" anchor="t"/>
          <a:lstStyle/>
          <a:p>
            <a:pPr algn="l">
              <a:lnSpc>
                <a:spcPct val="150000"/>
              </a:lnSpc>
            </a:pPr>
            <a:r>
              <a:rPr kumimoji="1" lang="en-US" altLang="zh-CN" sz="1059">
                <a:ln w="12700">
                  <a:noFill/>
                </a:ln>
                <a:solidFill>
                  <a:srgbClr val="262626">
                    <a:alpha val="100000"/>
                  </a:srgbClr>
                </a:solidFill>
                <a:latin typeface="Source Han Sans"/>
                <a:ea typeface="Source Han Sans"/>
                <a:cs typeface="Source Han Sans"/>
              </a:rPr>
              <a:t>下片以“众里寻他千百度，蓦然回首，那人却在灯火阑珊处”结尾，以“灯火阑珊处”的孤高“那人”自喻，表达了不同流合污的抗金志向。
这种孤高自喻的手法使全词的情感更加深沉而真挚，充分展现了辛弃疾的爱国情怀和抗金复国的信念。通过这种手法，辛弃疾表达了对南宋朝廷偏安思想的不满和对抗金复国事业的执着追求。</a:t>
            </a:r>
            <a:endParaRPr kumimoji="1" lang="zh-CN" altLang="en-US"/>
          </a:p>
        </p:txBody>
      </p:sp>
      <p:sp>
        <p:nvSpPr>
          <p:cNvPr id="9" name="标题 1"/>
          <p:cNvSpPr txBox="1"/>
          <p:nvPr/>
        </p:nvSpPr>
        <p:spPr>
          <a:xfrm rot="0" flipH="0" flipV="0">
            <a:off x="4051393" y="4144805"/>
            <a:ext cx="6894082" cy="318925"/>
          </a:xfrm>
          <a:prstGeom prst="rect">
            <a:avLst/>
          </a:prstGeom>
          <a:noFill/>
          <a:ln cap="sq">
            <a:noFill/>
          </a:ln>
        </p:spPr>
        <p:txBody>
          <a:bodyPr vert="horz" wrap="square" lIns="0" tIns="0" rIns="0" bIns="0" rtlCol="0" anchor="b"/>
          <a:lstStyle/>
          <a:p>
            <a:pPr algn="l">
              <a:lnSpc>
                <a:spcPct val="130000"/>
              </a:lnSpc>
            </a:pPr>
            <a:r>
              <a:rPr kumimoji="1" lang="en-US" altLang="zh-CN" sz="1600">
                <a:ln w="12700">
                  <a:noFill/>
                </a:ln>
                <a:solidFill>
                  <a:srgbClr val="F0A22E">
                    <a:alpha val="100000"/>
                  </a:srgbClr>
                </a:solidFill>
                <a:latin typeface="Source Han Sans CN Bold"/>
                <a:ea typeface="Source Han Sans CN Bold"/>
                <a:cs typeface="Source Han Sans CN Bold"/>
              </a:rPr>
              <a:t>末尾孤高自喻</a:t>
            </a:r>
            <a:endParaRPr kumimoji="1" lang="zh-CN" altLang="en-US"/>
          </a:p>
        </p:txBody>
      </p:sp>
      <p:pic>
        <p:nvPicPr>
          <p:cNvPr id="10" name=""/>
          <p:cNvPicPr>
            <a:picLocks noChangeAspect="1"/>
          </p:cNvPicPr>
          <p:nvPr/>
        </p:nvPicPr>
        <p:blipFill>
          <a:blip r:embed="rId3">
            <a:alphaModFix amt="100000"/>
          </a:blip>
          <a:srcRect l="0" t="9057" r="0" b="9057"/>
          <a:stretch>
            <a:fillRect/>
          </a:stretch>
        </p:blipFill>
        <p:spPr>
          <a:xfrm rot="0" flipH="0" flipV="0">
            <a:off x="1233822" y="3788196"/>
            <a:ext cx="1769195" cy="1851926"/>
          </a:xfrm>
          <a:custGeom>
            <a:avLst/>
            <a:gdLst/>
            <a:rect l="l" t="t" r="r" b="b"/>
            <a:pathLst>
              <a:path w="1769195" h="1851926">
                <a:moveTo>
                  <a:pt x="0" y="0"/>
                </a:moveTo>
                <a:lnTo>
                  <a:pt x="1769195" y="0"/>
                </a:lnTo>
                <a:lnTo>
                  <a:pt x="1769195" y="1851926"/>
                </a:lnTo>
                <a:lnTo>
                  <a:pt x="0" y="1851926"/>
                </a:lnTo>
                <a:close/>
              </a:path>
            </a:pathLst>
          </a:custGeom>
          <a:noFill/>
          <a:ln>
            <a:noFill/>
          </a:ln>
        </p:spPr>
      </p:pic>
      <p:sp>
        <p:nvSpPr>
          <p:cNvPr id="11" name="标题 1"/>
          <p:cNvSpPr txBox="1"/>
          <p:nvPr/>
        </p:nvSpPr>
        <p:spPr>
          <a:xfrm rot="0" flipH="0" flipV="0">
            <a:off x="2472975" y="4066344"/>
            <a:ext cx="1340154" cy="1295631"/>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2905769" y="4506421"/>
            <a:ext cx="474566" cy="415477"/>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文本结构</a:t>
            </a:r>
            <a:endParaRPr kumimoji="1" lang="zh-CN" altLang="en-US"/>
          </a:p>
        </p:txBody>
      </p:sp>
      <p:cxnSp>
        <p:nvCxnSpPr>
          <p:cNvPr id="14"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5" name=""/>
          <p:cNvGrpSpPr/>
          <p:nvPr/>
        </p:nvGrpSpPr>
        <p:grpSpPr>
          <a:xfrm>
            <a:off x="203200" y="561165"/>
            <a:ext cx="381000" cy="158750"/>
            <a:chOff x="203200" y="561165"/>
            <a:chExt cx="381000" cy="158750"/>
          </a:xfrm>
        </p:grpSpPr>
        <p:sp>
          <p:nvSpPr>
            <p:cNvPr id="16"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617223" y="2035926"/>
            <a:ext cx="3600000" cy="620672"/>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繁华中的孤独</a:t>
            </a:r>
            <a:endParaRPr kumimoji="1" lang="zh-CN" altLang="en-US"/>
          </a:p>
        </p:txBody>
      </p:sp>
      <p:sp>
        <p:nvSpPr>
          <p:cNvPr id="4" name="标题 1"/>
          <p:cNvSpPr txBox="1"/>
          <p:nvPr/>
        </p:nvSpPr>
        <p:spPr>
          <a:xfrm rot="0" flipH="0" flipV="0">
            <a:off x="7617223" y="2739466"/>
            <a:ext cx="3600000" cy="1303129"/>
          </a:xfrm>
          <a:prstGeom prst="rect">
            <a:avLst/>
          </a:prstGeom>
          <a:noFill/>
          <a:ln>
            <a:noFill/>
          </a:ln>
        </p:spPr>
        <p:txBody>
          <a:bodyPr vert="horz" wrap="square" lIns="0" tIns="0" rIns="0" bIns="0" rtlCol="0" anchor="t"/>
          <a:lstStyle/>
          <a:p>
            <a:pPr algn="l">
              <a:lnSpc>
                <a:spcPct val="150000"/>
              </a:lnSpc>
            </a:pPr>
            <a:r>
              <a:rPr kumimoji="1" lang="en-US" altLang="zh-CN" sz="860">
                <a:ln w="12700">
                  <a:noFill/>
                </a:ln>
                <a:solidFill>
                  <a:srgbClr val="262626">
                    <a:alpha val="100000"/>
                  </a:srgbClr>
                </a:solidFill>
                <a:latin typeface="Source Han Sans"/>
                <a:ea typeface="Source Han Sans"/>
                <a:cs typeface="Source Han Sans"/>
              </a:rPr>
              <a:t>辛弃疾在《青玉案·元夕》中通过对元宵节繁华盛景的描写，表达了繁华中的孤独之感。“众里寻他千百度，蓦然回首，那人却在灯火阑珊处”，在热闹的元宵节中，辛弃疾却感到了深深的孤独。
这种繁华中的孤独之感不仅反映了辛弃疾个人的情感世界，也折射出了那个时代的社会现实。在南宋朝廷的偏安思想下，许多爱国志士的抗金主张未能得到充分实施，他们在繁华中感到了深深的孤独和无奈。</a:t>
            </a:r>
            <a:endParaRPr kumimoji="1" lang="zh-CN" altLang="en-US"/>
          </a:p>
        </p:txBody>
      </p:sp>
      <p:sp>
        <p:nvSpPr>
          <p:cNvPr id="5" name="标题 1"/>
          <p:cNvSpPr txBox="1"/>
          <p:nvPr/>
        </p:nvSpPr>
        <p:spPr>
          <a:xfrm rot="0" flipH="0" flipV="0">
            <a:off x="974777" y="3537384"/>
            <a:ext cx="3600000" cy="620672"/>
          </a:xfrm>
          <a:prstGeom prst="rect">
            <a:avLst/>
          </a:prstGeom>
          <a:noFill/>
          <a:ln>
            <a:noFill/>
          </a:ln>
        </p:spPr>
        <p:txBody>
          <a:bodyPr vert="horz" wrap="square" lIns="0" tIns="0" rIns="0" bIns="0" rtlCol="0" anchor="b"/>
          <a:lstStyle/>
          <a:p>
            <a:pPr algn="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理想坚守</a:t>
            </a:r>
            <a:endParaRPr kumimoji="1" lang="zh-CN" altLang="en-US"/>
          </a:p>
        </p:txBody>
      </p:sp>
      <p:sp>
        <p:nvSpPr>
          <p:cNvPr id="6" name="标题 1"/>
          <p:cNvSpPr txBox="1"/>
          <p:nvPr/>
        </p:nvSpPr>
        <p:spPr>
          <a:xfrm rot="0" flipH="0" flipV="0">
            <a:off x="974777" y="4234983"/>
            <a:ext cx="3600000" cy="1303129"/>
          </a:xfrm>
          <a:prstGeom prst="rect">
            <a:avLst/>
          </a:prstGeom>
          <a:noFill/>
          <a:ln>
            <a:noFill/>
          </a:ln>
        </p:spPr>
        <p:txBody>
          <a:bodyPr vert="horz" wrap="square" lIns="0" tIns="0" rIns="0" bIns="0" rtlCol="0" anchor="t"/>
          <a:lstStyle/>
          <a:p>
            <a:pPr algn="r">
              <a:lnSpc>
                <a:spcPct val="150000"/>
              </a:lnSpc>
            </a:pPr>
            <a:r>
              <a:rPr kumimoji="1" lang="en-US" altLang="zh-CN" sz="985">
                <a:ln w="12700">
                  <a:noFill/>
                </a:ln>
                <a:solidFill>
                  <a:srgbClr val="262626">
                    <a:alpha val="100000"/>
                  </a:srgbClr>
                </a:solidFill>
                <a:latin typeface="Source Han Sans"/>
                <a:ea typeface="Source Han Sans"/>
                <a:cs typeface="Source Han Sans"/>
              </a:rPr>
              <a:t>辛弃疾在《青玉案·元夕》中表达了对抗金复国理想的坚守。“众里寻他千百度，蓦然回首，那人却在灯火阑珊处”，以“灯火阑珊处”的孤高“那人”自喻，表达了不同流合污的抗金志向。
辛弃疾一生致力于抗金复国，但因南宋朝廷的偏安思想，他的抗金主张未能得到充分实施。然而，他始终保持着抗金复国的信念，矢志不渝。这种对理想的坚守不仅使全词的情感更加深沉而真挚，也体现了辛弃疾作为爱国词人的高尚情怀。</a:t>
            </a:r>
            <a:endParaRPr kumimoji="1" lang="zh-CN" altLang="en-US"/>
          </a:p>
        </p:txBody>
      </p:sp>
      <p:sp>
        <p:nvSpPr>
          <p:cNvPr id="7" name="标题 1"/>
          <p:cNvSpPr txBox="1"/>
          <p:nvPr/>
        </p:nvSpPr>
        <p:spPr>
          <a:xfrm rot="0" flipH="0" flipV="0">
            <a:off x="5987553" y="2492275"/>
            <a:ext cx="1417052" cy="775193"/>
          </a:xfrm>
          <a:prstGeom prst="rightArrow">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5172652" y="2302219"/>
            <a:ext cx="1155309" cy="1155306"/>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5269926" y="2399492"/>
            <a:ext cx="960761" cy="960759"/>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5486400" y="2615965"/>
            <a:ext cx="527814" cy="527814"/>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1" flipV="0">
            <a:off x="4787395" y="4017430"/>
            <a:ext cx="1417052" cy="775193"/>
          </a:xfrm>
          <a:prstGeom prst="rightArrow">
            <a:avLst/>
          </a:prstGeom>
          <a:solidFill>
            <a:schemeClr val="accent1">
              <a:lumMod val="60000"/>
              <a:lumOff val="4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1" flipV="0">
            <a:off x="5864039" y="3827374"/>
            <a:ext cx="1155309" cy="1155306"/>
          </a:xfrm>
          <a:prstGeom prst="ellipse">
            <a:avLst/>
          </a:prstGeom>
          <a:solidFill>
            <a:schemeClr val="accent1">
              <a:lumMod val="60000"/>
              <a:lumOff val="4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1" flipV="0">
            <a:off x="5961313" y="3924647"/>
            <a:ext cx="960761" cy="960759"/>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1" flipV="0">
            <a:off x="6177787" y="4160896"/>
            <a:ext cx="527812" cy="488262"/>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1">
              <a:lumMod val="60000"/>
              <a:lumOff val="4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主题思想</a:t>
            </a:r>
            <a:endParaRPr kumimoji="1" lang="zh-CN" altLang="en-US"/>
          </a:p>
        </p:txBody>
      </p:sp>
      <p:cxnSp>
        <p:nvCxnSpPr>
          <p:cNvPr id="16"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7" name=""/>
          <p:cNvGrpSpPr/>
          <p:nvPr/>
        </p:nvGrpSpPr>
        <p:grpSpPr>
          <a:xfrm>
            <a:off x="203200" y="561165"/>
            <a:ext cx="381000" cy="158750"/>
            <a:chOff x="203200" y="561165"/>
            <a:chExt cx="381000" cy="158750"/>
          </a:xfrm>
        </p:grpSpPr>
        <p:sp>
          <p:nvSpPr>
            <p:cNvPr id="18"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609247" y="1847446"/>
            <a:ext cx="6589160" cy="1559633"/>
          </a:xfrm>
          <a:prstGeom prst="roundRect">
            <a:avLst>
              <a:gd name="adj" fmla="val 14556"/>
            </a:avLst>
          </a:prstGeom>
          <a:solidFill>
            <a:schemeClr val="bg1"/>
          </a:solidFill>
          <a:ln w="12700" cap="sq">
            <a:noFill/>
            <a:miter/>
          </a:ln>
          <a:effectLst>
            <a:outerShdw dist="0" blurRad="190500" dir="0" sx="102000" sy="102000" kx="0" ky="0" algn="ctr" rotWithShape="0">
              <a:schemeClr val="accent1">
                <a:alpha val="9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4728166" y="2335725"/>
            <a:ext cx="6358933" cy="1004680"/>
          </a:xfrm>
          <a:prstGeom prst="rect">
            <a:avLst/>
          </a:prstGeom>
          <a:noFill/>
          <a:ln>
            <a:noFill/>
          </a:ln>
        </p:spPr>
        <p:txBody>
          <a:bodyPr vert="horz" wrap="square" lIns="91440" tIns="45720" rIns="91440" bIns="45720" rtlCol="0" anchor="t"/>
          <a:lstStyle/>
          <a:p>
            <a:pPr algn="l">
              <a:lnSpc>
                <a:spcPct val="130000"/>
              </a:lnSpc>
            </a:pPr>
            <a:r>
              <a:rPr kumimoji="1" lang="en-US" altLang="zh-CN" sz="1108">
                <a:ln w="12700">
                  <a:noFill/>
                </a:ln>
                <a:solidFill>
                  <a:srgbClr val="000000">
                    <a:alpha val="100000"/>
                  </a:srgbClr>
                </a:solidFill>
                <a:latin typeface="Source Han Sans"/>
                <a:ea typeface="Source Han Sans"/>
                <a:cs typeface="Source Han Sans"/>
              </a:rPr>
              <a:t>辛弃疾在《青玉案·元夕》中运用了对比的修辞手法，“宝马雕车香满路”与“灯火阑珊处”的孤高“那人”形成鲜明对比，突出了“那人”的孤高和与众不同。
这种对比手法不仅使全词的意境更加丰富，也增强了全词的艺术感染力。通过对比，辛弃疾表达了对南宋朝廷偏安思想的不满和对抗金复国事业的执着追求。</a:t>
            </a:r>
            <a:endParaRPr kumimoji="1" lang="zh-CN" altLang="en-US"/>
          </a:p>
        </p:txBody>
      </p:sp>
      <p:sp>
        <p:nvSpPr>
          <p:cNvPr id="5" name="标题 1"/>
          <p:cNvSpPr txBox="1"/>
          <p:nvPr/>
        </p:nvSpPr>
        <p:spPr>
          <a:xfrm rot="0" flipH="0" flipV="0">
            <a:off x="4728167" y="1918716"/>
            <a:ext cx="6361300" cy="505752"/>
          </a:xfrm>
          <a:prstGeom prst="rect">
            <a:avLst/>
          </a:prstGeom>
          <a:noFill/>
          <a:ln>
            <a:noFill/>
          </a:ln>
        </p:spPr>
        <p:txBody>
          <a:bodyPr vert="horz" wrap="square" lIns="91440" tIns="45720" rIns="91440" bIns="45720" rtlCol="0" anchor="ctr"/>
          <a:lstStyle/>
          <a:p>
            <a:pPr algn="l">
              <a:lnSpc>
                <a:spcPct val="130000"/>
              </a:lnSpc>
            </a:pPr>
            <a:r>
              <a:rPr kumimoji="1" lang="en-US" altLang="zh-CN" sz="1600">
                <a:ln w="12700">
                  <a:noFill/>
                </a:ln>
                <a:solidFill>
                  <a:srgbClr val="F0A22E">
                    <a:alpha val="100000"/>
                  </a:srgbClr>
                </a:solidFill>
                <a:latin typeface="Source Han Sans CN Bold"/>
                <a:ea typeface="Source Han Sans CN Bold"/>
                <a:cs typeface="Source Han Sans CN Bold"/>
              </a:rPr>
              <a:t>对比手法</a:t>
            </a:r>
            <a:endParaRPr kumimoji="1" lang="zh-CN" altLang="en-US"/>
          </a:p>
        </p:txBody>
      </p:sp>
      <p:sp>
        <p:nvSpPr>
          <p:cNvPr id="6" name="标题 1"/>
          <p:cNvSpPr txBox="1"/>
          <p:nvPr/>
        </p:nvSpPr>
        <p:spPr>
          <a:xfrm rot="0" flipH="0" flipV="0">
            <a:off x="4609247" y="3885304"/>
            <a:ext cx="6589160" cy="1559633"/>
          </a:xfrm>
          <a:prstGeom prst="roundRect">
            <a:avLst>
              <a:gd name="adj" fmla="val 14556"/>
            </a:avLst>
          </a:prstGeom>
          <a:solidFill>
            <a:schemeClr val="bg1"/>
          </a:solidFill>
          <a:ln w="12700" cap="sq">
            <a:noFill/>
            <a:miter/>
          </a:ln>
          <a:effectLst>
            <a:outerShdw dist="0" blurRad="190500" dir="0" sx="102000" sy="102000" kx="0" ky="0" algn="ctr" rotWithShape="0">
              <a:schemeClr val="accent1">
                <a:alpha val="9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4728167" y="4394368"/>
            <a:ext cx="6355758" cy="968207"/>
          </a:xfrm>
          <a:prstGeom prst="rect">
            <a:avLst/>
          </a:prstGeom>
          <a:noFill/>
          <a:ln>
            <a:noFill/>
          </a:ln>
        </p:spPr>
        <p:txBody>
          <a:bodyPr vert="horz" wrap="square" lIns="91440" tIns="45720" rIns="91440" bIns="45720" rtlCol="0" anchor="t"/>
          <a:lstStyle/>
          <a:p>
            <a:pPr algn="l">
              <a:lnSpc>
                <a:spcPct val="130000"/>
              </a:lnSpc>
            </a:pPr>
            <a:r>
              <a:rPr kumimoji="1" lang="en-US" altLang="zh-CN" sz="1099">
                <a:ln w="12700">
                  <a:noFill/>
                </a:ln>
                <a:solidFill>
                  <a:srgbClr val="000000">
                    <a:alpha val="100000"/>
                  </a:srgbClr>
                </a:solidFill>
                <a:latin typeface="Source Han Sans"/>
                <a:ea typeface="Source Han Sans"/>
                <a:cs typeface="Source Han Sans"/>
              </a:rPr>
              <a:t>辛弃疾在《青玉案·元夕》中运用了隐喻的修辞手法，“那人”隐喻了辛弃疾自己，表达了他对抗金复国理想的坚守和对南宋朝廷偏安思想的不满。
这种隐喻手法不仅使全词的情感更加深沉而真挚，也增强了全词的艺术感染力。通过隐喻，辛弃疾表达了对理想的追求和对现实的不满，使全词的思想内涵更加丰富。</a:t>
            </a:r>
            <a:endParaRPr kumimoji="1" lang="zh-CN" altLang="en-US"/>
          </a:p>
        </p:txBody>
      </p:sp>
      <p:sp>
        <p:nvSpPr>
          <p:cNvPr id="8" name="标题 1"/>
          <p:cNvSpPr txBox="1"/>
          <p:nvPr/>
        </p:nvSpPr>
        <p:spPr>
          <a:xfrm rot="0" flipH="0" flipV="0">
            <a:off x="4728167" y="3963983"/>
            <a:ext cx="6361300" cy="505752"/>
          </a:xfrm>
          <a:prstGeom prst="rect">
            <a:avLst/>
          </a:prstGeom>
          <a:noFill/>
          <a:ln>
            <a:noFill/>
          </a:ln>
        </p:spPr>
        <p:txBody>
          <a:bodyPr vert="horz" wrap="square" lIns="91440" tIns="45720" rIns="91440" bIns="45720" rtlCol="0" anchor="ctr"/>
          <a:lstStyle/>
          <a:p>
            <a:pPr algn="l">
              <a:lnSpc>
                <a:spcPct val="130000"/>
              </a:lnSpc>
            </a:pPr>
            <a:r>
              <a:rPr kumimoji="1" lang="en-US" altLang="zh-CN" sz="1600">
                <a:ln w="12700">
                  <a:noFill/>
                </a:ln>
                <a:solidFill>
                  <a:srgbClr val="E85402">
                    <a:alpha val="100000"/>
                  </a:srgbClr>
                </a:solidFill>
                <a:latin typeface="Source Han Sans CN Bold"/>
                <a:ea typeface="Source Han Sans CN Bold"/>
                <a:cs typeface="Source Han Sans CN Bold"/>
              </a:rPr>
              <a:t>隐喻手法</a:t>
            </a:r>
            <a:endParaRPr kumimoji="1" lang="zh-CN" altLang="en-US"/>
          </a:p>
        </p:txBody>
      </p:sp>
      <p:pic>
        <p:nvPicPr>
          <p:cNvPr id="9" name=""/>
          <p:cNvPicPr>
            <a:picLocks noChangeAspect="1"/>
          </p:cNvPicPr>
          <p:nvPr/>
        </p:nvPicPr>
        <p:blipFill>
          <a:blip r:embed="rId2">
            <a:alphaModFix amt="100000"/>
          </a:blip>
          <a:srcRect l="21978" t="0" r="21978" b="0"/>
          <a:stretch>
            <a:fillRect/>
          </a:stretch>
        </p:blipFill>
        <p:spPr>
          <a:xfrm rot="0" flipH="0" flipV="0">
            <a:off x="1019063" y="2130115"/>
            <a:ext cx="3032152" cy="3032152"/>
          </a:xfrm>
          <a:custGeom>
            <a:avLst/>
            <a:gdLst/>
            <a:rect l="l" t="t" r="r" b="b"/>
            <a:pathLst>
              <a:path w="3035300" h="3035300">
                <a:moveTo>
                  <a:pt x="1516076" y="0"/>
                </a:moveTo>
                <a:cubicBezTo>
                  <a:pt x="2353382" y="0"/>
                  <a:pt x="3032152" y="678770"/>
                  <a:pt x="3032152" y="1516076"/>
                </a:cubicBezTo>
                <a:cubicBezTo>
                  <a:pt x="3032152" y="2353382"/>
                  <a:pt x="2353382" y="3032152"/>
                  <a:pt x="1516076" y="3032152"/>
                </a:cubicBezTo>
                <a:cubicBezTo>
                  <a:pt x="678770" y="3032152"/>
                  <a:pt x="0" y="2353382"/>
                  <a:pt x="0" y="1516076"/>
                </a:cubicBezTo>
                <a:cubicBezTo>
                  <a:pt x="0" y="678770"/>
                  <a:pt x="678770" y="0"/>
                  <a:pt x="1516076" y="0"/>
                </a:cubicBezTo>
                <a:close/>
              </a:path>
            </a:pathLst>
          </a:custGeom>
          <a:noFill/>
          <a:ln>
            <a:noFill/>
          </a:ln>
        </p:spPr>
      </p:pic>
      <p:sp>
        <p:nvSpPr>
          <p:cNvPr id="10" name="标题 1"/>
          <p:cNvSpPr txBox="1"/>
          <p:nvPr/>
        </p:nvSpPr>
        <p:spPr>
          <a:xfrm rot="0" flipH="0" flipV="0">
            <a:off x="1399568" y="2510620"/>
            <a:ext cx="2271142" cy="2271142"/>
          </a:xfrm>
          <a:prstGeom prst="flowChartConnector">
            <a:avLst/>
          </a:prstGeom>
          <a:solidFill>
            <a:schemeClr val="accent1">
              <a:alpha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2138058" y="3286191"/>
            <a:ext cx="794163" cy="720001"/>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艺术手法</a:t>
            </a:r>
            <a:endParaRPr kumimoji="1" lang="zh-CN" altLang="en-US"/>
          </a:p>
        </p:txBody>
      </p:sp>
      <p:cxnSp>
        <p:nvCxnSpPr>
          <p:cNvPr id="13"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4" name=""/>
          <p:cNvGrpSpPr/>
          <p:nvPr/>
        </p:nvGrpSpPr>
        <p:grpSpPr>
          <a:xfrm>
            <a:off x="203200" y="561165"/>
            <a:ext cx="381000" cy="158750"/>
            <a:chOff x="203200" y="561165"/>
            <a:chExt cx="381000" cy="158750"/>
          </a:xfrm>
        </p:grpSpPr>
        <p:sp>
          <p:nvSpPr>
            <p:cNvPr id="15"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8774949" y="4143376"/>
            <a:ext cx="2361364" cy="1990724"/>
          </a:xfrm>
          <a:prstGeom prst="rect">
            <a:avLst/>
          </a:prstGeom>
          <a:solidFill>
            <a:schemeClr val="bg2"/>
          </a:solidFill>
          <a:ln w="12700" cap="sq">
            <a:noFill/>
            <a:miter/>
          </a:ln>
          <a:effectLst>
            <a:outerShdw dist="12700" blurRad="38100" dir="5400000" sx="100000" sy="100000" kx="0" ky="0" algn="ctr" rotWithShape="0">
              <a:srgbClr val="000000">
                <a:alpha val="15000"/>
              </a:srgbClr>
            </a:outerShdw>
          </a:effectLst>
        </p:spPr>
        <p:txBody>
          <a:bodyPr vert="horz" wrap="square" lIns="246888" tIns="274320" rIns="182880" bIns="0" rtlCol="0" anchor="t"/>
          <a:lstStyle/>
          <a:p>
            <a:pPr algn="l">
              <a:lnSpc>
                <a:spcPct val="130000"/>
              </a:lnSpc>
            </a:pPr>
            <a:endParaRPr kumimoji="1" lang="zh-CN" altLang="en-US"/>
          </a:p>
        </p:txBody>
      </p:sp>
      <p:sp>
        <p:nvSpPr>
          <p:cNvPr id="4" name="标题 1"/>
          <p:cNvSpPr txBox="1"/>
          <p:nvPr/>
        </p:nvSpPr>
        <p:spPr>
          <a:xfrm rot="0" flipH="0" flipV="0">
            <a:off x="6150665" y="4143376"/>
            <a:ext cx="2361364" cy="1990724"/>
          </a:xfrm>
          <a:prstGeom prst="rect">
            <a:avLst/>
          </a:prstGeom>
          <a:solidFill>
            <a:schemeClr val="bg2"/>
          </a:solidFill>
          <a:ln w="12700" cap="sq">
            <a:noFill/>
            <a:miter/>
          </a:ln>
          <a:effectLst>
            <a:outerShdw dist="254000" blurRad="762000" dir="5400000" sx="100000" sy="100000" kx="0" ky="0" algn="ctr" rotWithShape="0">
              <a:srgbClr val="000000">
                <a:alpha val="20000"/>
              </a:srgbClr>
            </a:outerShdw>
          </a:effectLst>
        </p:spPr>
        <p:txBody>
          <a:bodyPr vert="horz" wrap="square" lIns="246888" tIns="274320" rIns="182880" bIns="0" rtlCol="0" anchor="t"/>
          <a:lstStyle/>
          <a:p>
            <a:pPr algn="l">
              <a:lnSpc>
                <a:spcPct val="130000"/>
              </a:lnSpc>
            </a:pPr>
            <a:endParaRPr kumimoji="1" lang="zh-CN" altLang="en-US"/>
          </a:p>
        </p:txBody>
      </p:sp>
      <p:pic>
        <p:nvPicPr>
          <p:cNvPr id="5" name=""/>
          <p:cNvPicPr>
            <a:picLocks noChangeAspect="1"/>
          </p:cNvPicPr>
          <p:nvPr/>
        </p:nvPicPr>
        <p:blipFill>
          <a:blip r:embed="rId2">
            <a:alphaModFix amt="100000"/>
          </a:blip>
          <a:srcRect l="18374" t="0" r="30933" b="0"/>
          <a:stretch>
            <a:fillRect/>
          </a:stretch>
        </p:blipFill>
        <p:spPr>
          <a:xfrm rot="0" flipH="0" flipV="0">
            <a:off x="6150665" y="1804988"/>
            <a:ext cx="2361364" cy="2338387"/>
          </a:xfrm>
          <a:prstGeom prst="rect">
            <a:avLst/>
          </a:prstGeom>
          <a:noFill/>
          <a:ln>
            <a:noFill/>
          </a:ln>
        </p:spPr>
      </p:pic>
      <p:pic>
        <p:nvPicPr>
          <p:cNvPr id="6" name=""/>
          <p:cNvPicPr>
            <a:picLocks noChangeAspect="1"/>
          </p:cNvPicPr>
          <p:nvPr/>
        </p:nvPicPr>
        <p:blipFill>
          <a:blip r:embed="rId3">
            <a:alphaModFix amt="100000"/>
          </a:blip>
          <a:srcRect l="17421" t="0" r="30357" b="0"/>
          <a:stretch>
            <a:fillRect/>
          </a:stretch>
        </p:blipFill>
        <p:spPr>
          <a:xfrm rot="0" flipH="0" flipV="0">
            <a:off x="8773361" y="1125538"/>
            <a:ext cx="2361364" cy="3017837"/>
          </a:xfrm>
          <a:prstGeom prst="rect">
            <a:avLst/>
          </a:prstGeom>
          <a:noFill/>
          <a:ln>
            <a:noFill/>
          </a:ln>
        </p:spPr>
      </p:pic>
      <p:sp>
        <p:nvSpPr>
          <p:cNvPr id="7" name="标题 1"/>
          <p:cNvSpPr txBox="1"/>
          <p:nvPr/>
        </p:nvSpPr>
        <p:spPr>
          <a:xfrm rot="0" flipH="0" flipV="0">
            <a:off x="6307210" y="4363115"/>
            <a:ext cx="2048275" cy="1525030"/>
          </a:xfrm>
          <a:prstGeom prst="rect">
            <a:avLst/>
          </a:prstGeom>
          <a:noFill/>
          <a:ln>
            <a:noFill/>
          </a:ln>
        </p:spPr>
        <p:txBody>
          <a:bodyPr vert="horz" wrap="square" lIns="0" tIns="0" rIns="0" bIns="0" rtlCol="0" anchor="t"/>
          <a:lstStyle/>
          <a:p>
            <a:pPr algn="l">
              <a:lnSpc>
                <a:spcPct val="150000"/>
              </a:lnSpc>
            </a:pPr>
            <a:r>
              <a:rPr kumimoji="1" lang="en-US" altLang="zh-CN" sz="1027">
                <a:ln w="12700">
                  <a:noFill/>
                </a:ln>
                <a:solidFill>
                  <a:srgbClr val="000000">
                    <a:alpha val="100000"/>
                  </a:srgbClr>
                </a:solidFill>
                <a:latin typeface="Source Han Sans"/>
                <a:ea typeface="Source Han Sans"/>
                <a:cs typeface="Source Han Sans"/>
              </a:rPr>
              <a:t>表面写元宵盛景，实则暗藏政治隐喻。上片铺陈华灯宝马的南宋虚假繁荣，下片以“灯火阑珊处”的孤高“那人”自喻，表达不同流合污的抗金志向。王国维将此句列为“人生三境界”之最高境，彰显对理想追求的执着。</a:t>
            </a:r>
            <a:endParaRPr kumimoji="1" lang="zh-CN" altLang="en-US"/>
          </a:p>
        </p:txBody>
      </p:sp>
      <p:sp>
        <p:nvSpPr>
          <p:cNvPr id="8" name="标题 1"/>
          <p:cNvSpPr txBox="1"/>
          <p:nvPr/>
        </p:nvSpPr>
        <p:spPr>
          <a:xfrm rot="0" flipH="0" flipV="0">
            <a:off x="8928391" y="4368800"/>
            <a:ext cx="2054479" cy="1189145"/>
          </a:xfrm>
          <a:prstGeom prst="rect">
            <a:avLst/>
          </a:prstGeom>
          <a:noFill/>
          <a:ln>
            <a:noFill/>
          </a:ln>
        </p:spPr>
        <p:txBody>
          <a:bodyPr vert="horz" wrap="square" lIns="0" tIns="0" rIns="0" bIns="0" rtlCol="0" anchor="t"/>
          <a:lstStyle/>
          <a:p>
            <a:pPr algn="l">
              <a:lnSpc>
                <a:spcPct val="150000"/>
              </a:lnSpc>
            </a:pPr>
            <a:r>
              <a:rPr kumimoji="1" lang="en-US" altLang="zh-CN" sz="830">
                <a:ln w="12700">
                  <a:noFill/>
                </a:ln>
                <a:solidFill>
                  <a:srgbClr val="000000">
                    <a:alpha val="100000"/>
                  </a:srgbClr>
                </a:solidFill>
                <a:latin typeface="Source Han Sans"/>
                <a:ea typeface="Source Han Sans"/>
                <a:cs typeface="Source Han Sans"/>
              </a:rPr>
              <a:t>这句词以一种独特的视角和深刻的内涵收尾，表达了辛弃疾对理想的追求和对现实的不满。它不仅反映了辛弃疾个人的情感世界，也折射出了那个时代的社会现实。这种对理想的追求和对现实的不满使全词的情感更加深沉而真挚，成为千古传颂的名句。</a:t>
            </a:r>
            <a:endParaRPr kumimoji="1" lang="zh-CN" altLang="en-US"/>
          </a:p>
        </p:txBody>
      </p:sp>
      <p:sp>
        <p:nvSpPr>
          <p:cNvPr id="9" name="标题 1"/>
          <p:cNvSpPr txBox="1"/>
          <p:nvPr/>
        </p:nvSpPr>
        <p:spPr>
          <a:xfrm rot="0" flipH="0" flipV="0">
            <a:off x="981074" y="2008958"/>
            <a:ext cx="4717238" cy="2840083"/>
          </a:xfrm>
          <a:prstGeom prst="rect">
            <a:avLst/>
          </a:prstGeom>
          <a:noFill/>
          <a:ln>
            <a:noFill/>
          </a:ln>
        </p:spPr>
        <p:txBody>
          <a:bodyPr vert="horz" wrap="square" lIns="0" tIns="0" rIns="0" bIns="0" rtlCol="0" anchor="ctr"/>
          <a:lstStyle/>
          <a:p>
            <a:pPr algn="l">
              <a:lnSpc>
                <a:spcPct val="150000"/>
              </a:lnSpc>
            </a:pPr>
            <a:r>
              <a:rPr kumimoji="1" lang="en-US" altLang="zh-CN" sz="1600">
                <a:ln w="12700">
                  <a:noFill/>
                </a:ln>
                <a:solidFill>
                  <a:srgbClr val="262626">
                    <a:alpha val="100000"/>
                  </a:srgbClr>
                </a:solidFill>
                <a:latin typeface="Source Han Sans CN Bold"/>
                <a:ea typeface="Source Han Sans CN Bold"/>
                <a:cs typeface="Source Han Sans CN Bold"/>
              </a:rPr>
              <a:t>“众里寻他千百度，蓦然回首，那人却在灯火阑珊处。”</a:t>
            </a:r>
            <a:endParaRPr kumimoji="1" lang="zh-CN" altLang="en-US"/>
          </a:p>
        </p:txBody>
      </p:sp>
      <p:cxnSp>
        <p:nvCxnSpPr>
          <p:cNvPr id="10" name="标题 1"/>
          <p:cNvCxnSpPr/>
          <p:nvPr/>
        </p:nvCxnSpPr>
        <p:spPr>
          <a:xfrm rot="0" flipH="0" flipV="0">
            <a:off x="6150665" y="4165627"/>
            <a:ext cx="2361363" cy="0"/>
          </a:xfrm>
          <a:prstGeom prst="line">
            <a:avLst/>
          </a:prstGeom>
          <a:noFill/>
          <a:ln w="50800" cap="sq">
            <a:solidFill>
              <a:schemeClr val="accent1"/>
            </a:solidFill>
            <a:miter/>
          </a:ln>
        </p:spPr>
      </p:cxnSp>
      <p:cxnSp>
        <p:nvCxnSpPr>
          <p:cNvPr id="11" name="标题 1"/>
          <p:cNvCxnSpPr/>
          <p:nvPr/>
        </p:nvCxnSpPr>
        <p:spPr>
          <a:xfrm rot="0" flipH="0" flipV="0">
            <a:off x="8773361" y="4165627"/>
            <a:ext cx="2361363" cy="0"/>
          </a:xfrm>
          <a:prstGeom prst="line">
            <a:avLst/>
          </a:prstGeom>
          <a:noFill/>
          <a:ln w="50800" cap="sq">
            <a:solidFill>
              <a:schemeClr val="tx1">
                <a:lumMod val="25000"/>
                <a:lumOff val="75000"/>
              </a:schemeClr>
            </a:solidFill>
            <a:miter/>
          </a:ln>
        </p:spPr>
      </p:cxnSp>
      <p:sp>
        <p:nvSpPr>
          <p:cNvPr id="12"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名句解析</a:t>
            </a:r>
            <a:endParaRPr kumimoji="1" lang="zh-CN" altLang="en-US"/>
          </a:p>
        </p:txBody>
      </p:sp>
      <p:cxnSp>
        <p:nvCxnSpPr>
          <p:cNvPr id="13"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4" name=""/>
          <p:cNvGrpSpPr/>
          <p:nvPr/>
        </p:nvGrpSpPr>
        <p:grpSpPr>
          <a:xfrm>
            <a:off x="203200" y="561165"/>
            <a:ext cx="381000" cy="158750"/>
            <a:chOff x="203200" y="561165"/>
            <a:chExt cx="381000" cy="158750"/>
          </a:xfrm>
        </p:grpSpPr>
        <p:sp>
          <p:nvSpPr>
            <p:cNvPr id="15"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1000"/>
          </a:blip>
          <a:srcRect l="-13112" t="26222" r="45800" b="17139"/>
          <a:stretch>
            <a:fillRect/>
          </a:stretch>
        </p:blipFill>
        <p:spPr>
          <a:xfrm rot="0" flipH="1" flipV="0">
            <a:off x="-15340" y="-45047"/>
            <a:ext cx="10820287" cy="6857998"/>
          </a:xfrm>
          <a:custGeom>
            <a:avLst/>
            <a:gdLst>
              <a:gd name="connsiteX0" fmla="*/ 10820287 w 10820287"/>
              <a:gd name="connsiteY0" fmla="*/ 0 h 6858000"/>
              <a:gd name="connsiteX1" fmla="*/ 0 w 10820287"/>
              <a:gd name="connsiteY1" fmla="*/ 0 h 6858000"/>
              <a:gd name="connsiteX2" fmla="*/ 0 w 10820287"/>
              <a:gd name="connsiteY2" fmla="*/ 6858000 h 6858000"/>
              <a:gd name="connsiteX3" fmla="*/ 10820287 w 10820287"/>
              <a:gd name="connsiteY3" fmla="*/ 6858000 h 6858000"/>
            </a:gdLst>
            <a:rect l="l" t="t" r="r" b="b"/>
            <a:pathLst>
              <a:path w="10820287" h="6858000">
                <a:moveTo>
                  <a:pt x="10820287" y="0"/>
                </a:moveTo>
                <a:lnTo>
                  <a:pt x="0" y="0"/>
                </a:lnTo>
                <a:lnTo>
                  <a:pt x="0" y="6858000"/>
                </a:lnTo>
                <a:lnTo>
                  <a:pt x="10820287" y="6858000"/>
                </a:lnTo>
                <a:close/>
              </a:path>
            </a:pathLst>
          </a:custGeom>
          <a:noFill/>
          <a:ln cap="sq">
            <a:noFill/>
          </a:ln>
        </p:spPr>
      </p:pic>
      <p:sp>
        <p:nvSpPr>
          <p:cNvPr id="3" name="标题 1"/>
          <p:cNvSpPr txBox="1"/>
          <p:nvPr/>
        </p:nvSpPr>
        <p:spPr>
          <a:xfrm rot="0" flipH="0" flipV="0">
            <a:off x="442913" y="672991"/>
            <a:ext cx="2482749" cy="30830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0" flipV="0">
            <a:off x="0" y="6235700"/>
            <a:ext cx="7998594" cy="622299"/>
          </a:xfrm>
          <a:prstGeom prst="rect">
            <a:avLst/>
          </a:pr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934237" y="6353722"/>
            <a:ext cx="409809" cy="386254"/>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1" flipV="1">
            <a:off x="1164446" y="6353722"/>
            <a:ext cx="399132" cy="38625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437213" y="6353722"/>
            <a:ext cx="356573" cy="386255"/>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5466555" y="0"/>
            <a:ext cx="2252884" cy="6858000"/>
          </a:xfrm>
          <a:custGeom>
            <a:avLst/>
            <a:gdLst>
              <a:gd name="connsiteX0" fmla="*/ 0 w 2252884"/>
              <a:gd name="connsiteY0" fmla="*/ 0 h 6858000"/>
              <a:gd name="connsiteX1" fmla="*/ 304344 w 2252884"/>
              <a:gd name="connsiteY1" fmla="*/ 0 h 6858000"/>
              <a:gd name="connsiteX2" fmla="*/ 326134 w 2252884"/>
              <a:gd name="connsiteY2" fmla="*/ 22855 h 6858000"/>
              <a:gd name="connsiteX3" fmla="*/ 2252884 w 2252884"/>
              <a:gd name="connsiteY3" fmla="*/ 5009744 h 6858000"/>
              <a:gd name="connsiteX4" fmla="*/ 2102201 w 2252884"/>
              <a:gd name="connsiteY4" fmla="*/ 6504488 h 6858000"/>
              <a:gd name="connsiteX5" fmla="*/ 2020611 w 2252884"/>
              <a:gd name="connsiteY5" fmla="*/ 6858000 h 6858000"/>
              <a:gd name="connsiteX6" fmla="*/ 1717004 w 2252884"/>
              <a:gd name="connsiteY6" fmla="*/ 6858000 h 6858000"/>
              <a:gd name="connsiteX7" fmla="*/ 1730826 w 2252884"/>
              <a:gd name="connsiteY7" fmla="*/ 6807692 h 6858000"/>
              <a:gd name="connsiteX8" fmla="*/ 1950245 w 2252884"/>
              <a:gd name="connsiteY8" fmla="*/ 5009744 h 6858000"/>
              <a:gd name="connsiteX9" fmla="*/ 134348 w 2252884"/>
              <a:gd name="connsiteY9" fmla="*/ 147595 h 6858000"/>
            </a:gdLst>
            <a:rect l="l" t="t" r="r" b="b"/>
            <a:pathLst>
              <a:path w="2252884" h="6858000">
                <a:moveTo>
                  <a:pt x="0" y="0"/>
                </a:moveTo>
                <a:lnTo>
                  <a:pt x="304344" y="0"/>
                </a:lnTo>
                <a:lnTo>
                  <a:pt x="326134" y="22855"/>
                </a:lnTo>
                <a:cubicBezTo>
                  <a:pt x="1523257" y="1339984"/>
                  <a:pt x="2252884" y="3089657"/>
                  <a:pt x="2252884" y="5009744"/>
                </a:cubicBezTo>
                <a:cubicBezTo>
                  <a:pt x="2252884" y="5521768"/>
                  <a:pt x="2201000" y="6021672"/>
                  <a:pt x="2102201" y="6504488"/>
                </a:cubicBezTo>
                <a:lnTo>
                  <a:pt x="2020611" y="6858000"/>
                </a:lnTo>
                <a:lnTo>
                  <a:pt x="1717004" y="6858000"/>
                </a:lnTo>
                <a:lnTo>
                  <a:pt x="1730826" y="6807692"/>
                </a:lnTo>
                <a:cubicBezTo>
                  <a:pt x="1874163" y="6232031"/>
                  <a:pt x="1950245" y="5629772"/>
                  <a:pt x="1950245" y="5009744"/>
                </a:cubicBezTo>
                <a:cubicBezTo>
                  <a:pt x="1950245" y="3149660"/>
                  <a:pt x="1265507" y="1449505"/>
                  <a:pt x="134348" y="147595"/>
                </a:cubicBezTo>
                <a:close/>
              </a:path>
            </a:pathLst>
          </a:cu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3">
            <a:alphaModFix amt="100000"/>
          </a:blip>
          <a:srcRect l="23525" t="0" r="23525" b="0"/>
          <a:stretch>
            <a:fillRect/>
          </a:stretch>
        </p:blipFill>
        <p:spPr>
          <a:xfrm rot="0" flipH="0" flipV="0">
            <a:off x="5712532" y="0"/>
            <a:ext cx="6479468" cy="6857998"/>
          </a:xfrm>
          <a:custGeom>
            <a:avLst/>
            <a:gdLst>
              <a:gd name="connsiteX0" fmla="*/ 0 w 6479468"/>
              <a:gd name="connsiteY0" fmla="*/ 0 h 6857998"/>
              <a:gd name="connsiteX1" fmla="*/ 6479468 w 6479468"/>
              <a:gd name="connsiteY1" fmla="*/ 0 h 6857998"/>
              <a:gd name="connsiteX2" fmla="*/ 6479468 w 6479468"/>
              <a:gd name="connsiteY2" fmla="*/ 6857998 h 6857998"/>
              <a:gd name="connsiteX3" fmla="*/ 1716267 w 6479468"/>
              <a:gd name="connsiteY3" fmla="*/ 6857998 h 6857998"/>
              <a:gd name="connsiteX4" fmla="*/ 1797857 w 6479468"/>
              <a:gd name="connsiteY4" fmla="*/ 6504488 h 6857998"/>
              <a:gd name="connsiteX5" fmla="*/ 1948540 w 6479468"/>
              <a:gd name="connsiteY5" fmla="*/ 5009744 h 6857998"/>
              <a:gd name="connsiteX6" fmla="*/ 21790 w 6479468"/>
              <a:gd name="connsiteY6" fmla="*/ 22855 h 6857998"/>
            </a:gdLst>
            <a:rect l="l" t="t" r="r" b="b"/>
            <a:pathLst>
              <a:path w="6479468" h="6857998">
                <a:moveTo>
                  <a:pt x="0" y="0"/>
                </a:moveTo>
                <a:lnTo>
                  <a:pt x="6479468" y="0"/>
                </a:lnTo>
                <a:lnTo>
                  <a:pt x="6479468" y="6857998"/>
                </a:lnTo>
                <a:lnTo>
                  <a:pt x="1716267" y="6857998"/>
                </a:lnTo>
                <a:lnTo>
                  <a:pt x="1797857" y="6504488"/>
                </a:lnTo>
                <a:cubicBezTo>
                  <a:pt x="1896656" y="6021672"/>
                  <a:pt x="1948540" y="5521768"/>
                  <a:pt x="1948540" y="5009744"/>
                </a:cubicBezTo>
                <a:cubicBezTo>
                  <a:pt x="1948540" y="3089657"/>
                  <a:pt x="1218913" y="1339984"/>
                  <a:pt x="21790" y="22855"/>
                </a:cubicBezTo>
                <a:close/>
              </a:path>
            </a:pathLst>
          </a:custGeom>
          <a:noFill/>
          <a:ln cap="sq">
            <a:noFill/>
          </a:ln>
        </p:spPr>
      </p:pic>
      <p:sp>
        <p:nvSpPr>
          <p:cNvPr id="10" name="标题 1"/>
          <p:cNvSpPr txBox="1"/>
          <p:nvPr/>
        </p:nvSpPr>
        <p:spPr>
          <a:xfrm rot="0" flipH="0" flipV="1">
            <a:off x="442913" y="5249095"/>
            <a:ext cx="4709976" cy="119780"/>
          </a:xfrm>
          <a:custGeom>
            <a:avLst/>
            <a:gdLst>
              <a:gd name="connsiteX0" fmla="*/ 844540 w 4709976"/>
              <a:gd name="connsiteY0" fmla="*/ 64860 h 119780"/>
              <a:gd name="connsiteX1" fmla="*/ 844540 w 4709976"/>
              <a:gd name="connsiteY1" fmla="*/ 64860 h 119780"/>
              <a:gd name="connsiteX2" fmla="*/ 844540 w 4709976"/>
              <a:gd name="connsiteY2" fmla="*/ 64859 h 119780"/>
              <a:gd name="connsiteX3" fmla="*/ 4687115 w 4709976"/>
              <a:gd name="connsiteY3" fmla="*/ 87720 h 119780"/>
              <a:gd name="connsiteX4" fmla="*/ 4709975 w 4709976"/>
              <a:gd name="connsiteY4" fmla="*/ 64860 h 119780"/>
              <a:gd name="connsiteX5" fmla="*/ 4709976 w 4709976"/>
              <a:gd name="connsiteY5" fmla="*/ 64860 h 119780"/>
              <a:gd name="connsiteX6" fmla="*/ 4687116 w 4709976"/>
              <a:gd name="connsiteY6" fmla="*/ 42000 h 119780"/>
              <a:gd name="connsiteX7" fmla="*/ 867400 w 4709976"/>
              <a:gd name="connsiteY7" fmla="*/ 42000 h 119780"/>
              <a:gd name="connsiteX8" fmla="*/ 851236 w 4709976"/>
              <a:gd name="connsiteY8" fmla="*/ 48696 h 119780"/>
              <a:gd name="connsiteX9" fmla="*/ 844540 w 4709976"/>
              <a:gd name="connsiteY9" fmla="*/ 64860 h 119780"/>
              <a:gd name="connsiteX10" fmla="*/ 851236 w 4709976"/>
              <a:gd name="connsiteY10" fmla="*/ 81023 h 119780"/>
              <a:gd name="connsiteX11" fmla="*/ 867400 w 4709976"/>
              <a:gd name="connsiteY11" fmla="*/ 87719 h 119780"/>
              <a:gd name="connsiteX12" fmla="*/ 626550 w 4709976"/>
              <a:gd name="connsiteY12" fmla="*/ 119780 h 119780"/>
              <a:gd name="connsiteX13" fmla="*/ 687305 w 4709976"/>
              <a:gd name="connsiteY13" fmla="*/ 59890 h 119780"/>
              <a:gd name="connsiteX14" fmla="*/ 626550 w 4709976"/>
              <a:gd name="connsiteY14" fmla="*/ 0 h 119780"/>
              <a:gd name="connsiteX15" fmla="*/ 565795 w 4709976"/>
              <a:gd name="connsiteY15" fmla="*/ 59890 h 119780"/>
              <a:gd name="connsiteX16" fmla="*/ 626550 w 4709976"/>
              <a:gd name="connsiteY16" fmla="*/ 119780 h 119780"/>
              <a:gd name="connsiteX17" fmla="*/ 343653 w 4709976"/>
              <a:gd name="connsiteY17" fmla="*/ 119780 h 119780"/>
              <a:gd name="connsiteX18" fmla="*/ 404408 w 4709976"/>
              <a:gd name="connsiteY18" fmla="*/ 59890 h 119780"/>
              <a:gd name="connsiteX19" fmla="*/ 343653 w 4709976"/>
              <a:gd name="connsiteY19" fmla="*/ 0 h 119780"/>
              <a:gd name="connsiteX20" fmla="*/ 282898 w 4709976"/>
              <a:gd name="connsiteY20" fmla="*/ 59890 h 119780"/>
              <a:gd name="connsiteX21" fmla="*/ 343653 w 4709976"/>
              <a:gd name="connsiteY21" fmla="*/ 119780 h 119780"/>
              <a:gd name="connsiteX22" fmla="*/ 60755 w 4709976"/>
              <a:gd name="connsiteY22" fmla="*/ 119780 h 119780"/>
              <a:gd name="connsiteX23" fmla="*/ 121510 w 4709976"/>
              <a:gd name="connsiteY23" fmla="*/ 59890 h 119780"/>
              <a:gd name="connsiteX24" fmla="*/ 60755 w 4709976"/>
              <a:gd name="connsiteY24" fmla="*/ 0 h 119780"/>
              <a:gd name="connsiteX25" fmla="*/ 0 w 4709976"/>
              <a:gd name="connsiteY25" fmla="*/ 59890 h 119780"/>
              <a:gd name="connsiteX26" fmla="*/ 60755 w 4709976"/>
              <a:gd name="connsiteY26" fmla="*/ 119780 h 119780"/>
            </a:gdLst>
            <a:rect l="l" t="t" r="r" b="b"/>
            <a:pathLst>
              <a:path w="4709976" h="119780">
                <a:moveTo>
                  <a:pt x="844540" y="64860"/>
                </a:moveTo>
                <a:lnTo>
                  <a:pt x="844540" y="64860"/>
                </a:lnTo>
                <a:lnTo>
                  <a:pt x="844540" y="64859"/>
                </a:lnTo>
                <a:close/>
                <a:moveTo>
                  <a:pt x="4687115" y="87720"/>
                </a:moveTo>
                <a:cubicBezTo>
                  <a:pt x="4699740" y="87720"/>
                  <a:pt x="4709975" y="77485"/>
                  <a:pt x="4709975" y="64860"/>
                </a:cubicBezTo>
                <a:lnTo>
                  <a:pt x="4709976" y="64860"/>
                </a:lnTo>
                <a:cubicBezTo>
                  <a:pt x="4709976" y="52235"/>
                  <a:pt x="4699741" y="42000"/>
                  <a:pt x="4687116" y="42000"/>
                </a:cubicBezTo>
                <a:lnTo>
                  <a:pt x="867400" y="42000"/>
                </a:lnTo>
                <a:cubicBezTo>
                  <a:pt x="861088" y="42000"/>
                  <a:pt x="855373" y="44559"/>
                  <a:pt x="851236" y="48696"/>
                </a:cubicBezTo>
                <a:lnTo>
                  <a:pt x="844540" y="64860"/>
                </a:lnTo>
                <a:lnTo>
                  <a:pt x="851236" y="81023"/>
                </a:lnTo>
                <a:cubicBezTo>
                  <a:pt x="855373" y="85160"/>
                  <a:pt x="861088" y="87719"/>
                  <a:pt x="867400" y="87719"/>
                </a:cubicBezTo>
                <a:close/>
                <a:moveTo>
                  <a:pt x="626550" y="119780"/>
                </a:moveTo>
                <a:cubicBezTo>
                  <a:pt x="660104" y="119780"/>
                  <a:pt x="687305" y="92966"/>
                  <a:pt x="687305" y="59890"/>
                </a:cubicBezTo>
                <a:cubicBezTo>
                  <a:pt x="687305" y="26814"/>
                  <a:pt x="660104" y="0"/>
                  <a:pt x="626550" y="0"/>
                </a:cubicBezTo>
                <a:cubicBezTo>
                  <a:pt x="592996" y="0"/>
                  <a:pt x="565795" y="26814"/>
                  <a:pt x="565795" y="59890"/>
                </a:cubicBezTo>
                <a:cubicBezTo>
                  <a:pt x="565795" y="92966"/>
                  <a:pt x="592996" y="119780"/>
                  <a:pt x="626550" y="119780"/>
                </a:cubicBezTo>
                <a:close/>
                <a:moveTo>
                  <a:pt x="343653" y="119780"/>
                </a:moveTo>
                <a:cubicBezTo>
                  <a:pt x="377207" y="119780"/>
                  <a:pt x="404408" y="92966"/>
                  <a:pt x="404408" y="59890"/>
                </a:cubicBezTo>
                <a:cubicBezTo>
                  <a:pt x="404408" y="26814"/>
                  <a:pt x="377207" y="0"/>
                  <a:pt x="343653" y="0"/>
                </a:cubicBezTo>
                <a:cubicBezTo>
                  <a:pt x="310099" y="0"/>
                  <a:pt x="282898" y="26814"/>
                  <a:pt x="282898" y="59890"/>
                </a:cubicBezTo>
                <a:cubicBezTo>
                  <a:pt x="282898" y="92966"/>
                  <a:pt x="310099" y="119780"/>
                  <a:pt x="343653" y="119780"/>
                </a:cubicBezTo>
                <a:close/>
                <a:moveTo>
                  <a:pt x="60755" y="119780"/>
                </a:moveTo>
                <a:cubicBezTo>
                  <a:pt x="94309" y="119780"/>
                  <a:pt x="121510" y="92966"/>
                  <a:pt x="121510" y="59890"/>
                </a:cubicBezTo>
                <a:cubicBezTo>
                  <a:pt x="121510" y="26814"/>
                  <a:pt x="94309" y="0"/>
                  <a:pt x="60755" y="0"/>
                </a:cubicBezTo>
                <a:cubicBezTo>
                  <a:pt x="27201" y="0"/>
                  <a:pt x="0" y="26814"/>
                  <a:pt x="0" y="59890"/>
                </a:cubicBezTo>
                <a:cubicBezTo>
                  <a:pt x="0" y="92966"/>
                  <a:pt x="27201" y="119780"/>
                  <a:pt x="60755" y="119780"/>
                </a:cubicBezTo>
                <a:close/>
              </a:path>
            </a:pathLst>
          </a:custGeom>
          <a:gradFill>
            <a:gsLst>
              <a:gs pos="0">
                <a:schemeClr val="accent1">
                  <a:lumMod val="60000"/>
                  <a:lumOff val="40000"/>
                  <a:alpha val="0"/>
                </a:schemeClr>
              </a:gs>
              <a:gs pos="100000">
                <a:schemeClr val="accent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1" name="标题 1"/>
          <p:cNvSpPr txBox="1"/>
          <p:nvPr/>
        </p:nvSpPr>
        <p:spPr>
          <a:xfrm rot="0" flipH="0" flipV="0">
            <a:off x="10517070" y="133444"/>
            <a:ext cx="1395234" cy="1189509"/>
          </a:xfrm>
          <a:custGeom>
            <a:avLst/>
            <a:gdLst>
              <a:gd name="connsiteX0" fmla="*/ 1344360 w 1395234"/>
              <a:gd name="connsiteY0" fmla="*/ 1089209 h 1189509"/>
              <a:gd name="connsiteX1" fmla="*/ 1395234 w 1395234"/>
              <a:gd name="connsiteY1" fmla="*/ 1139359 h 1189509"/>
              <a:gd name="connsiteX2" fmla="*/ 1344360 w 1395234"/>
              <a:gd name="connsiteY2" fmla="*/ 1189509 h 1189509"/>
              <a:gd name="connsiteX3" fmla="*/ 1293486 w 1395234"/>
              <a:gd name="connsiteY3" fmla="*/ 1139359 h 1189509"/>
              <a:gd name="connsiteX4" fmla="*/ 1344360 w 1395234"/>
              <a:gd name="connsiteY4" fmla="*/ 1089209 h 1189509"/>
              <a:gd name="connsiteX5" fmla="*/ 1085663 w 1395234"/>
              <a:gd name="connsiteY5" fmla="*/ 1089209 h 1189509"/>
              <a:gd name="connsiteX6" fmla="*/ 1136537 w 1395234"/>
              <a:gd name="connsiteY6" fmla="*/ 1139359 h 1189509"/>
              <a:gd name="connsiteX7" fmla="*/ 1085663 w 1395234"/>
              <a:gd name="connsiteY7" fmla="*/ 1189509 h 1189509"/>
              <a:gd name="connsiteX8" fmla="*/ 1034789 w 1395234"/>
              <a:gd name="connsiteY8" fmla="*/ 1139359 h 1189509"/>
              <a:gd name="connsiteX9" fmla="*/ 1085663 w 1395234"/>
              <a:gd name="connsiteY9" fmla="*/ 1089209 h 1189509"/>
              <a:gd name="connsiteX10" fmla="*/ 826966 w 1395234"/>
              <a:gd name="connsiteY10" fmla="*/ 1089209 h 1189509"/>
              <a:gd name="connsiteX11" fmla="*/ 877840 w 1395234"/>
              <a:gd name="connsiteY11" fmla="*/ 1139359 h 1189509"/>
              <a:gd name="connsiteX12" fmla="*/ 826966 w 1395234"/>
              <a:gd name="connsiteY12" fmla="*/ 1189509 h 1189509"/>
              <a:gd name="connsiteX13" fmla="*/ 776092 w 1395234"/>
              <a:gd name="connsiteY13" fmla="*/ 1139359 h 1189509"/>
              <a:gd name="connsiteX14" fmla="*/ 826966 w 1395234"/>
              <a:gd name="connsiteY14" fmla="*/ 1089209 h 1189509"/>
              <a:gd name="connsiteX15" fmla="*/ 568269 w 1395234"/>
              <a:gd name="connsiteY15" fmla="*/ 1089209 h 1189509"/>
              <a:gd name="connsiteX16" fmla="*/ 619143 w 1395234"/>
              <a:gd name="connsiteY16" fmla="*/ 1139359 h 1189509"/>
              <a:gd name="connsiteX17" fmla="*/ 568269 w 1395234"/>
              <a:gd name="connsiteY17" fmla="*/ 1189509 h 1189509"/>
              <a:gd name="connsiteX18" fmla="*/ 517395 w 1395234"/>
              <a:gd name="connsiteY18" fmla="*/ 1139359 h 1189509"/>
              <a:gd name="connsiteX19" fmla="*/ 568269 w 1395234"/>
              <a:gd name="connsiteY19" fmla="*/ 1089209 h 1189509"/>
              <a:gd name="connsiteX20" fmla="*/ 309571 w 1395234"/>
              <a:gd name="connsiteY20" fmla="*/ 1089209 h 1189509"/>
              <a:gd name="connsiteX21" fmla="*/ 360445 w 1395234"/>
              <a:gd name="connsiteY21" fmla="*/ 1139359 h 1189509"/>
              <a:gd name="connsiteX22" fmla="*/ 309571 w 1395234"/>
              <a:gd name="connsiteY22" fmla="*/ 1189509 h 1189509"/>
              <a:gd name="connsiteX23" fmla="*/ 258697 w 1395234"/>
              <a:gd name="connsiteY23" fmla="*/ 1139359 h 1189509"/>
              <a:gd name="connsiteX24" fmla="*/ 309571 w 1395234"/>
              <a:gd name="connsiteY24" fmla="*/ 1089209 h 1189509"/>
              <a:gd name="connsiteX25" fmla="*/ 50874 w 1395234"/>
              <a:gd name="connsiteY25" fmla="*/ 1089209 h 1189509"/>
              <a:gd name="connsiteX26" fmla="*/ 101748 w 1395234"/>
              <a:gd name="connsiteY26" fmla="*/ 1139359 h 1189509"/>
              <a:gd name="connsiteX27" fmla="*/ 50874 w 1395234"/>
              <a:gd name="connsiteY27" fmla="*/ 1189509 h 1189509"/>
              <a:gd name="connsiteX28" fmla="*/ 0 w 1395234"/>
              <a:gd name="connsiteY28" fmla="*/ 1139359 h 1189509"/>
              <a:gd name="connsiteX29" fmla="*/ 50874 w 1395234"/>
              <a:gd name="connsiteY29" fmla="*/ 1089209 h 1189509"/>
              <a:gd name="connsiteX30" fmla="*/ 1344360 w 1395234"/>
              <a:gd name="connsiteY30" fmla="*/ 871367 h 1189509"/>
              <a:gd name="connsiteX31" fmla="*/ 1395234 w 1395234"/>
              <a:gd name="connsiteY31" fmla="*/ 921517 h 1189509"/>
              <a:gd name="connsiteX32" fmla="*/ 1344360 w 1395234"/>
              <a:gd name="connsiteY32" fmla="*/ 971667 h 1189509"/>
              <a:gd name="connsiteX33" fmla="*/ 1293486 w 1395234"/>
              <a:gd name="connsiteY33" fmla="*/ 921517 h 1189509"/>
              <a:gd name="connsiteX34" fmla="*/ 1344360 w 1395234"/>
              <a:gd name="connsiteY34" fmla="*/ 871367 h 1189509"/>
              <a:gd name="connsiteX35" fmla="*/ 1085663 w 1395234"/>
              <a:gd name="connsiteY35" fmla="*/ 871367 h 1189509"/>
              <a:gd name="connsiteX36" fmla="*/ 1136537 w 1395234"/>
              <a:gd name="connsiteY36" fmla="*/ 921517 h 1189509"/>
              <a:gd name="connsiteX37" fmla="*/ 1085663 w 1395234"/>
              <a:gd name="connsiteY37" fmla="*/ 971667 h 1189509"/>
              <a:gd name="connsiteX38" fmla="*/ 1034789 w 1395234"/>
              <a:gd name="connsiteY38" fmla="*/ 921517 h 1189509"/>
              <a:gd name="connsiteX39" fmla="*/ 1085663 w 1395234"/>
              <a:gd name="connsiteY39" fmla="*/ 871367 h 1189509"/>
              <a:gd name="connsiteX40" fmla="*/ 826966 w 1395234"/>
              <a:gd name="connsiteY40" fmla="*/ 871367 h 1189509"/>
              <a:gd name="connsiteX41" fmla="*/ 877840 w 1395234"/>
              <a:gd name="connsiteY41" fmla="*/ 921517 h 1189509"/>
              <a:gd name="connsiteX42" fmla="*/ 826966 w 1395234"/>
              <a:gd name="connsiteY42" fmla="*/ 971667 h 1189509"/>
              <a:gd name="connsiteX43" fmla="*/ 776092 w 1395234"/>
              <a:gd name="connsiteY43" fmla="*/ 921517 h 1189509"/>
              <a:gd name="connsiteX44" fmla="*/ 826966 w 1395234"/>
              <a:gd name="connsiteY44" fmla="*/ 871367 h 1189509"/>
              <a:gd name="connsiteX45" fmla="*/ 568269 w 1395234"/>
              <a:gd name="connsiteY45" fmla="*/ 871367 h 1189509"/>
              <a:gd name="connsiteX46" fmla="*/ 619143 w 1395234"/>
              <a:gd name="connsiteY46" fmla="*/ 921517 h 1189509"/>
              <a:gd name="connsiteX47" fmla="*/ 568269 w 1395234"/>
              <a:gd name="connsiteY47" fmla="*/ 971667 h 1189509"/>
              <a:gd name="connsiteX48" fmla="*/ 517395 w 1395234"/>
              <a:gd name="connsiteY48" fmla="*/ 921517 h 1189509"/>
              <a:gd name="connsiteX49" fmla="*/ 568269 w 1395234"/>
              <a:gd name="connsiteY49" fmla="*/ 871367 h 1189509"/>
              <a:gd name="connsiteX50" fmla="*/ 309571 w 1395234"/>
              <a:gd name="connsiteY50" fmla="*/ 871367 h 1189509"/>
              <a:gd name="connsiteX51" fmla="*/ 360445 w 1395234"/>
              <a:gd name="connsiteY51" fmla="*/ 921517 h 1189509"/>
              <a:gd name="connsiteX52" fmla="*/ 309571 w 1395234"/>
              <a:gd name="connsiteY52" fmla="*/ 971667 h 1189509"/>
              <a:gd name="connsiteX53" fmla="*/ 258697 w 1395234"/>
              <a:gd name="connsiteY53" fmla="*/ 921517 h 1189509"/>
              <a:gd name="connsiteX54" fmla="*/ 309571 w 1395234"/>
              <a:gd name="connsiteY54" fmla="*/ 871367 h 1189509"/>
              <a:gd name="connsiteX55" fmla="*/ 50874 w 1395234"/>
              <a:gd name="connsiteY55" fmla="*/ 871367 h 1189509"/>
              <a:gd name="connsiteX56" fmla="*/ 101748 w 1395234"/>
              <a:gd name="connsiteY56" fmla="*/ 921517 h 1189509"/>
              <a:gd name="connsiteX57" fmla="*/ 50874 w 1395234"/>
              <a:gd name="connsiteY57" fmla="*/ 971667 h 1189509"/>
              <a:gd name="connsiteX58" fmla="*/ 0 w 1395234"/>
              <a:gd name="connsiteY58" fmla="*/ 921517 h 1189509"/>
              <a:gd name="connsiteX59" fmla="*/ 50874 w 1395234"/>
              <a:gd name="connsiteY59" fmla="*/ 871367 h 1189509"/>
              <a:gd name="connsiteX60" fmla="*/ 1344360 w 1395234"/>
              <a:gd name="connsiteY60" fmla="*/ 653526 h 1189509"/>
              <a:gd name="connsiteX61" fmla="*/ 1395234 w 1395234"/>
              <a:gd name="connsiteY61" fmla="*/ 703676 h 1189509"/>
              <a:gd name="connsiteX62" fmla="*/ 1344360 w 1395234"/>
              <a:gd name="connsiteY62" fmla="*/ 753826 h 1189509"/>
              <a:gd name="connsiteX63" fmla="*/ 1293486 w 1395234"/>
              <a:gd name="connsiteY63" fmla="*/ 703676 h 1189509"/>
              <a:gd name="connsiteX64" fmla="*/ 1344360 w 1395234"/>
              <a:gd name="connsiteY64" fmla="*/ 653526 h 1189509"/>
              <a:gd name="connsiteX65" fmla="*/ 1085663 w 1395234"/>
              <a:gd name="connsiteY65" fmla="*/ 653526 h 1189509"/>
              <a:gd name="connsiteX66" fmla="*/ 1136537 w 1395234"/>
              <a:gd name="connsiteY66" fmla="*/ 703676 h 1189509"/>
              <a:gd name="connsiteX67" fmla="*/ 1085663 w 1395234"/>
              <a:gd name="connsiteY67" fmla="*/ 753826 h 1189509"/>
              <a:gd name="connsiteX68" fmla="*/ 1034789 w 1395234"/>
              <a:gd name="connsiteY68" fmla="*/ 703676 h 1189509"/>
              <a:gd name="connsiteX69" fmla="*/ 1085663 w 1395234"/>
              <a:gd name="connsiteY69" fmla="*/ 653526 h 1189509"/>
              <a:gd name="connsiteX70" fmla="*/ 826966 w 1395234"/>
              <a:gd name="connsiteY70" fmla="*/ 653526 h 1189509"/>
              <a:gd name="connsiteX71" fmla="*/ 877840 w 1395234"/>
              <a:gd name="connsiteY71" fmla="*/ 703676 h 1189509"/>
              <a:gd name="connsiteX72" fmla="*/ 826966 w 1395234"/>
              <a:gd name="connsiteY72" fmla="*/ 753826 h 1189509"/>
              <a:gd name="connsiteX73" fmla="*/ 776092 w 1395234"/>
              <a:gd name="connsiteY73" fmla="*/ 703676 h 1189509"/>
              <a:gd name="connsiteX74" fmla="*/ 826966 w 1395234"/>
              <a:gd name="connsiteY74" fmla="*/ 653526 h 1189509"/>
              <a:gd name="connsiteX75" fmla="*/ 568269 w 1395234"/>
              <a:gd name="connsiteY75" fmla="*/ 653526 h 1189509"/>
              <a:gd name="connsiteX76" fmla="*/ 619143 w 1395234"/>
              <a:gd name="connsiteY76" fmla="*/ 703676 h 1189509"/>
              <a:gd name="connsiteX77" fmla="*/ 568269 w 1395234"/>
              <a:gd name="connsiteY77" fmla="*/ 753826 h 1189509"/>
              <a:gd name="connsiteX78" fmla="*/ 517395 w 1395234"/>
              <a:gd name="connsiteY78" fmla="*/ 703676 h 1189509"/>
              <a:gd name="connsiteX79" fmla="*/ 568269 w 1395234"/>
              <a:gd name="connsiteY79" fmla="*/ 653526 h 1189509"/>
              <a:gd name="connsiteX80" fmla="*/ 309571 w 1395234"/>
              <a:gd name="connsiteY80" fmla="*/ 653526 h 1189509"/>
              <a:gd name="connsiteX81" fmla="*/ 360445 w 1395234"/>
              <a:gd name="connsiteY81" fmla="*/ 703676 h 1189509"/>
              <a:gd name="connsiteX82" fmla="*/ 309571 w 1395234"/>
              <a:gd name="connsiteY82" fmla="*/ 753826 h 1189509"/>
              <a:gd name="connsiteX83" fmla="*/ 258697 w 1395234"/>
              <a:gd name="connsiteY83" fmla="*/ 703676 h 1189509"/>
              <a:gd name="connsiteX84" fmla="*/ 309571 w 1395234"/>
              <a:gd name="connsiteY84" fmla="*/ 653526 h 1189509"/>
              <a:gd name="connsiteX85" fmla="*/ 50874 w 1395234"/>
              <a:gd name="connsiteY85" fmla="*/ 653526 h 1189509"/>
              <a:gd name="connsiteX86" fmla="*/ 101748 w 1395234"/>
              <a:gd name="connsiteY86" fmla="*/ 703676 h 1189509"/>
              <a:gd name="connsiteX87" fmla="*/ 50874 w 1395234"/>
              <a:gd name="connsiteY87" fmla="*/ 753826 h 1189509"/>
              <a:gd name="connsiteX88" fmla="*/ 0 w 1395234"/>
              <a:gd name="connsiteY88" fmla="*/ 703676 h 1189509"/>
              <a:gd name="connsiteX89" fmla="*/ 50874 w 1395234"/>
              <a:gd name="connsiteY89" fmla="*/ 653526 h 1189509"/>
              <a:gd name="connsiteX90" fmla="*/ 1344360 w 1395234"/>
              <a:gd name="connsiteY90" fmla="*/ 435684 h 1189509"/>
              <a:gd name="connsiteX91" fmla="*/ 1395234 w 1395234"/>
              <a:gd name="connsiteY91" fmla="*/ 485834 h 1189509"/>
              <a:gd name="connsiteX92" fmla="*/ 1344360 w 1395234"/>
              <a:gd name="connsiteY92" fmla="*/ 535984 h 1189509"/>
              <a:gd name="connsiteX93" fmla="*/ 1293486 w 1395234"/>
              <a:gd name="connsiteY93" fmla="*/ 485834 h 1189509"/>
              <a:gd name="connsiteX94" fmla="*/ 1344360 w 1395234"/>
              <a:gd name="connsiteY94" fmla="*/ 435684 h 1189509"/>
              <a:gd name="connsiteX95" fmla="*/ 1085663 w 1395234"/>
              <a:gd name="connsiteY95" fmla="*/ 435684 h 1189509"/>
              <a:gd name="connsiteX96" fmla="*/ 1136537 w 1395234"/>
              <a:gd name="connsiteY96" fmla="*/ 485834 h 1189509"/>
              <a:gd name="connsiteX97" fmla="*/ 1085663 w 1395234"/>
              <a:gd name="connsiteY97" fmla="*/ 535984 h 1189509"/>
              <a:gd name="connsiteX98" fmla="*/ 1034789 w 1395234"/>
              <a:gd name="connsiteY98" fmla="*/ 485834 h 1189509"/>
              <a:gd name="connsiteX99" fmla="*/ 1085663 w 1395234"/>
              <a:gd name="connsiteY99" fmla="*/ 435684 h 1189509"/>
              <a:gd name="connsiteX100" fmla="*/ 826966 w 1395234"/>
              <a:gd name="connsiteY100" fmla="*/ 435684 h 1189509"/>
              <a:gd name="connsiteX101" fmla="*/ 877840 w 1395234"/>
              <a:gd name="connsiteY101" fmla="*/ 485834 h 1189509"/>
              <a:gd name="connsiteX102" fmla="*/ 826966 w 1395234"/>
              <a:gd name="connsiteY102" fmla="*/ 535984 h 1189509"/>
              <a:gd name="connsiteX103" fmla="*/ 776092 w 1395234"/>
              <a:gd name="connsiteY103" fmla="*/ 485834 h 1189509"/>
              <a:gd name="connsiteX104" fmla="*/ 826966 w 1395234"/>
              <a:gd name="connsiteY104" fmla="*/ 435684 h 1189509"/>
              <a:gd name="connsiteX105" fmla="*/ 568269 w 1395234"/>
              <a:gd name="connsiteY105" fmla="*/ 435684 h 1189509"/>
              <a:gd name="connsiteX106" fmla="*/ 619143 w 1395234"/>
              <a:gd name="connsiteY106" fmla="*/ 485834 h 1189509"/>
              <a:gd name="connsiteX107" fmla="*/ 568269 w 1395234"/>
              <a:gd name="connsiteY107" fmla="*/ 535984 h 1189509"/>
              <a:gd name="connsiteX108" fmla="*/ 517395 w 1395234"/>
              <a:gd name="connsiteY108" fmla="*/ 485834 h 1189509"/>
              <a:gd name="connsiteX109" fmla="*/ 568269 w 1395234"/>
              <a:gd name="connsiteY109" fmla="*/ 435684 h 1189509"/>
              <a:gd name="connsiteX110" fmla="*/ 309571 w 1395234"/>
              <a:gd name="connsiteY110" fmla="*/ 435684 h 1189509"/>
              <a:gd name="connsiteX111" fmla="*/ 360445 w 1395234"/>
              <a:gd name="connsiteY111" fmla="*/ 485834 h 1189509"/>
              <a:gd name="connsiteX112" fmla="*/ 309571 w 1395234"/>
              <a:gd name="connsiteY112" fmla="*/ 535984 h 1189509"/>
              <a:gd name="connsiteX113" fmla="*/ 258697 w 1395234"/>
              <a:gd name="connsiteY113" fmla="*/ 485834 h 1189509"/>
              <a:gd name="connsiteX114" fmla="*/ 309571 w 1395234"/>
              <a:gd name="connsiteY114" fmla="*/ 435684 h 1189509"/>
              <a:gd name="connsiteX115" fmla="*/ 50874 w 1395234"/>
              <a:gd name="connsiteY115" fmla="*/ 435684 h 1189509"/>
              <a:gd name="connsiteX116" fmla="*/ 101748 w 1395234"/>
              <a:gd name="connsiteY116" fmla="*/ 485834 h 1189509"/>
              <a:gd name="connsiteX117" fmla="*/ 50874 w 1395234"/>
              <a:gd name="connsiteY117" fmla="*/ 535984 h 1189509"/>
              <a:gd name="connsiteX118" fmla="*/ 0 w 1395234"/>
              <a:gd name="connsiteY118" fmla="*/ 485834 h 1189509"/>
              <a:gd name="connsiteX119" fmla="*/ 50874 w 1395234"/>
              <a:gd name="connsiteY119" fmla="*/ 435684 h 1189509"/>
              <a:gd name="connsiteX120" fmla="*/ 1344360 w 1395234"/>
              <a:gd name="connsiteY120" fmla="*/ 217842 h 1189509"/>
              <a:gd name="connsiteX121" fmla="*/ 1395234 w 1395234"/>
              <a:gd name="connsiteY121" fmla="*/ 267992 h 1189509"/>
              <a:gd name="connsiteX122" fmla="*/ 1344360 w 1395234"/>
              <a:gd name="connsiteY122" fmla="*/ 318142 h 1189509"/>
              <a:gd name="connsiteX123" fmla="*/ 1293486 w 1395234"/>
              <a:gd name="connsiteY123" fmla="*/ 267992 h 1189509"/>
              <a:gd name="connsiteX124" fmla="*/ 1344360 w 1395234"/>
              <a:gd name="connsiteY124" fmla="*/ 217842 h 1189509"/>
              <a:gd name="connsiteX125" fmla="*/ 1085663 w 1395234"/>
              <a:gd name="connsiteY125" fmla="*/ 217842 h 1189509"/>
              <a:gd name="connsiteX126" fmla="*/ 1136537 w 1395234"/>
              <a:gd name="connsiteY126" fmla="*/ 267992 h 1189509"/>
              <a:gd name="connsiteX127" fmla="*/ 1085663 w 1395234"/>
              <a:gd name="connsiteY127" fmla="*/ 318142 h 1189509"/>
              <a:gd name="connsiteX128" fmla="*/ 1034789 w 1395234"/>
              <a:gd name="connsiteY128" fmla="*/ 267992 h 1189509"/>
              <a:gd name="connsiteX129" fmla="*/ 1085663 w 1395234"/>
              <a:gd name="connsiteY129" fmla="*/ 217842 h 1189509"/>
              <a:gd name="connsiteX130" fmla="*/ 826966 w 1395234"/>
              <a:gd name="connsiteY130" fmla="*/ 217842 h 1189509"/>
              <a:gd name="connsiteX131" fmla="*/ 877840 w 1395234"/>
              <a:gd name="connsiteY131" fmla="*/ 267992 h 1189509"/>
              <a:gd name="connsiteX132" fmla="*/ 826966 w 1395234"/>
              <a:gd name="connsiteY132" fmla="*/ 318142 h 1189509"/>
              <a:gd name="connsiteX133" fmla="*/ 776092 w 1395234"/>
              <a:gd name="connsiteY133" fmla="*/ 267992 h 1189509"/>
              <a:gd name="connsiteX134" fmla="*/ 826966 w 1395234"/>
              <a:gd name="connsiteY134" fmla="*/ 217842 h 1189509"/>
              <a:gd name="connsiteX135" fmla="*/ 568269 w 1395234"/>
              <a:gd name="connsiteY135" fmla="*/ 217842 h 1189509"/>
              <a:gd name="connsiteX136" fmla="*/ 619143 w 1395234"/>
              <a:gd name="connsiteY136" fmla="*/ 267992 h 1189509"/>
              <a:gd name="connsiteX137" fmla="*/ 568269 w 1395234"/>
              <a:gd name="connsiteY137" fmla="*/ 318142 h 1189509"/>
              <a:gd name="connsiteX138" fmla="*/ 517395 w 1395234"/>
              <a:gd name="connsiteY138" fmla="*/ 267992 h 1189509"/>
              <a:gd name="connsiteX139" fmla="*/ 568269 w 1395234"/>
              <a:gd name="connsiteY139" fmla="*/ 217842 h 1189509"/>
              <a:gd name="connsiteX140" fmla="*/ 309571 w 1395234"/>
              <a:gd name="connsiteY140" fmla="*/ 217842 h 1189509"/>
              <a:gd name="connsiteX141" fmla="*/ 360445 w 1395234"/>
              <a:gd name="connsiteY141" fmla="*/ 267992 h 1189509"/>
              <a:gd name="connsiteX142" fmla="*/ 309571 w 1395234"/>
              <a:gd name="connsiteY142" fmla="*/ 318142 h 1189509"/>
              <a:gd name="connsiteX143" fmla="*/ 258697 w 1395234"/>
              <a:gd name="connsiteY143" fmla="*/ 267992 h 1189509"/>
              <a:gd name="connsiteX144" fmla="*/ 309571 w 1395234"/>
              <a:gd name="connsiteY144" fmla="*/ 217842 h 1189509"/>
              <a:gd name="connsiteX145" fmla="*/ 50874 w 1395234"/>
              <a:gd name="connsiteY145" fmla="*/ 217842 h 1189509"/>
              <a:gd name="connsiteX146" fmla="*/ 101748 w 1395234"/>
              <a:gd name="connsiteY146" fmla="*/ 267992 h 1189509"/>
              <a:gd name="connsiteX147" fmla="*/ 50874 w 1395234"/>
              <a:gd name="connsiteY147" fmla="*/ 318142 h 1189509"/>
              <a:gd name="connsiteX148" fmla="*/ 0 w 1395234"/>
              <a:gd name="connsiteY148" fmla="*/ 267992 h 1189509"/>
              <a:gd name="connsiteX149" fmla="*/ 50874 w 1395234"/>
              <a:gd name="connsiteY149" fmla="*/ 217842 h 1189509"/>
              <a:gd name="connsiteX150" fmla="*/ 1344360 w 1395234"/>
              <a:gd name="connsiteY150" fmla="*/ 0 h 1189509"/>
              <a:gd name="connsiteX151" fmla="*/ 1395234 w 1395234"/>
              <a:gd name="connsiteY151" fmla="*/ 50150 h 1189509"/>
              <a:gd name="connsiteX152" fmla="*/ 1344360 w 1395234"/>
              <a:gd name="connsiteY152" fmla="*/ 100300 h 1189509"/>
              <a:gd name="connsiteX153" fmla="*/ 1293486 w 1395234"/>
              <a:gd name="connsiteY153" fmla="*/ 50150 h 1189509"/>
              <a:gd name="connsiteX154" fmla="*/ 1344360 w 1395234"/>
              <a:gd name="connsiteY154" fmla="*/ 0 h 1189509"/>
              <a:gd name="connsiteX155" fmla="*/ 1085663 w 1395234"/>
              <a:gd name="connsiteY155" fmla="*/ 0 h 1189509"/>
              <a:gd name="connsiteX156" fmla="*/ 1136537 w 1395234"/>
              <a:gd name="connsiteY156" fmla="*/ 50150 h 1189509"/>
              <a:gd name="connsiteX157" fmla="*/ 1085663 w 1395234"/>
              <a:gd name="connsiteY157" fmla="*/ 100300 h 1189509"/>
              <a:gd name="connsiteX158" fmla="*/ 1034789 w 1395234"/>
              <a:gd name="connsiteY158" fmla="*/ 50150 h 1189509"/>
              <a:gd name="connsiteX159" fmla="*/ 1085663 w 1395234"/>
              <a:gd name="connsiteY159" fmla="*/ 0 h 1189509"/>
              <a:gd name="connsiteX160" fmla="*/ 826966 w 1395234"/>
              <a:gd name="connsiteY160" fmla="*/ 0 h 1189509"/>
              <a:gd name="connsiteX161" fmla="*/ 877840 w 1395234"/>
              <a:gd name="connsiteY161" fmla="*/ 50150 h 1189509"/>
              <a:gd name="connsiteX162" fmla="*/ 826966 w 1395234"/>
              <a:gd name="connsiteY162" fmla="*/ 100300 h 1189509"/>
              <a:gd name="connsiteX163" fmla="*/ 776092 w 1395234"/>
              <a:gd name="connsiteY163" fmla="*/ 50150 h 1189509"/>
              <a:gd name="connsiteX164" fmla="*/ 826966 w 1395234"/>
              <a:gd name="connsiteY164" fmla="*/ 0 h 1189509"/>
              <a:gd name="connsiteX165" fmla="*/ 568269 w 1395234"/>
              <a:gd name="connsiteY165" fmla="*/ 0 h 1189509"/>
              <a:gd name="connsiteX166" fmla="*/ 619143 w 1395234"/>
              <a:gd name="connsiteY166" fmla="*/ 50150 h 1189509"/>
              <a:gd name="connsiteX167" fmla="*/ 568269 w 1395234"/>
              <a:gd name="connsiteY167" fmla="*/ 100300 h 1189509"/>
              <a:gd name="connsiteX168" fmla="*/ 517395 w 1395234"/>
              <a:gd name="connsiteY168" fmla="*/ 50150 h 1189509"/>
              <a:gd name="connsiteX169" fmla="*/ 568269 w 1395234"/>
              <a:gd name="connsiteY169" fmla="*/ 0 h 1189509"/>
              <a:gd name="connsiteX170" fmla="*/ 309571 w 1395234"/>
              <a:gd name="connsiteY170" fmla="*/ 0 h 1189509"/>
              <a:gd name="connsiteX171" fmla="*/ 360445 w 1395234"/>
              <a:gd name="connsiteY171" fmla="*/ 50150 h 1189509"/>
              <a:gd name="connsiteX172" fmla="*/ 309571 w 1395234"/>
              <a:gd name="connsiteY172" fmla="*/ 100300 h 1189509"/>
              <a:gd name="connsiteX173" fmla="*/ 258697 w 1395234"/>
              <a:gd name="connsiteY173" fmla="*/ 50150 h 1189509"/>
              <a:gd name="connsiteX174" fmla="*/ 309571 w 1395234"/>
              <a:gd name="connsiteY174" fmla="*/ 0 h 1189509"/>
              <a:gd name="connsiteX175" fmla="*/ 50874 w 1395234"/>
              <a:gd name="connsiteY175" fmla="*/ 0 h 1189509"/>
              <a:gd name="connsiteX176" fmla="*/ 101748 w 1395234"/>
              <a:gd name="connsiteY176" fmla="*/ 50150 h 1189509"/>
              <a:gd name="connsiteX177" fmla="*/ 50874 w 1395234"/>
              <a:gd name="connsiteY177" fmla="*/ 100300 h 1189509"/>
              <a:gd name="connsiteX178" fmla="*/ 0 w 1395234"/>
              <a:gd name="connsiteY178" fmla="*/ 50150 h 1189509"/>
              <a:gd name="connsiteX179" fmla="*/ 50874 w 1395234"/>
              <a:gd name="connsiteY179" fmla="*/ 0 h 1189509"/>
            </a:gdLst>
            <a:rect l="l" t="t" r="r" b="b"/>
            <a:pathLst>
              <a:path w="1395234" h="1189509">
                <a:moveTo>
                  <a:pt x="1344360" y="1089209"/>
                </a:moveTo>
                <a:cubicBezTo>
                  <a:pt x="1372457" y="1089209"/>
                  <a:pt x="1395234" y="1111662"/>
                  <a:pt x="1395234" y="1139359"/>
                </a:cubicBezTo>
                <a:cubicBezTo>
                  <a:pt x="1395234" y="1167056"/>
                  <a:pt x="1372457" y="1189509"/>
                  <a:pt x="1344360" y="1189509"/>
                </a:cubicBezTo>
                <a:cubicBezTo>
                  <a:pt x="1316263" y="1189509"/>
                  <a:pt x="1293486" y="1167056"/>
                  <a:pt x="1293486" y="1139359"/>
                </a:cubicBezTo>
                <a:cubicBezTo>
                  <a:pt x="1293486" y="1111662"/>
                  <a:pt x="1316263" y="1089209"/>
                  <a:pt x="1344360" y="1089209"/>
                </a:cubicBezTo>
                <a:close/>
                <a:moveTo>
                  <a:pt x="1085663" y="1089209"/>
                </a:moveTo>
                <a:cubicBezTo>
                  <a:pt x="1113760" y="1089209"/>
                  <a:pt x="1136537" y="1111662"/>
                  <a:pt x="1136537" y="1139359"/>
                </a:cubicBezTo>
                <a:cubicBezTo>
                  <a:pt x="1136537" y="1167056"/>
                  <a:pt x="1113760" y="1189509"/>
                  <a:pt x="1085663" y="1189509"/>
                </a:cubicBezTo>
                <a:cubicBezTo>
                  <a:pt x="1057566" y="1189509"/>
                  <a:pt x="1034789" y="1167056"/>
                  <a:pt x="1034789" y="1139359"/>
                </a:cubicBezTo>
                <a:cubicBezTo>
                  <a:pt x="1034789" y="1111662"/>
                  <a:pt x="1057566" y="1089209"/>
                  <a:pt x="1085663" y="1089209"/>
                </a:cubicBezTo>
                <a:close/>
                <a:moveTo>
                  <a:pt x="826966" y="1089209"/>
                </a:moveTo>
                <a:cubicBezTo>
                  <a:pt x="855063" y="1089209"/>
                  <a:pt x="877840" y="1111662"/>
                  <a:pt x="877840" y="1139359"/>
                </a:cubicBezTo>
                <a:cubicBezTo>
                  <a:pt x="877840" y="1167056"/>
                  <a:pt x="855063" y="1189509"/>
                  <a:pt x="826966" y="1189509"/>
                </a:cubicBezTo>
                <a:cubicBezTo>
                  <a:pt x="798869" y="1189509"/>
                  <a:pt x="776092" y="1167056"/>
                  <a:pt x="776092" y="1139359"/>
                </a:cubicBezTo>
                <a:cubicBezTo>
                  <a:pt x="776092" y="1111662"/>
                  <a:pt x="798869" y="1089209"/>
                  <a:pt x="826966" y="1089209"/>
                </a:cubicBezTo>
                <a:close/>
                <a:moveTo>
                  <a:pt x="568269" y="1089209"/>
                </a:moveTo>
                <a:cubicBezTo>
                  <a:pt x="596366" y="1089209"/>
                  <a:pt x="619143" y="1111662"/>
                  <a:pt x="619143" y="1139359"/>
                </a:cubicBezTo>
                <a:cubicBezTo>
                  <a:pt x="619143" y="1167056"/>
                  <a:pt x="596366" y="1189509"/>
                  <a:pt x="568269" y="1189509"/>
                </a:cubicBezTo>
                <a:cubicBezTo>
                  <a:pt x="540172" y="1189509"/>
                  <a:pt x="517395" y="1167056"/>
                  <a:pt x="517395" y="1139359"/>
                </a:cubicBezTo>
                <a:cubicBezTo>
                  <a:pt x="517395" y="1111662"/>
                  <a:pt x="540172" y="1089209"/>
                  <a:pt x="568269" y="1089209"/>
                </a:cubicBezTo>
                <a:close/>
                <a:moveTo>
                  <a:pt x="309571" y="1089209"/>
                </a:moveTo>
                <a:cubicBezTo>
                  <a:pt x="337668" y="1089209"/>
                  <a:pt x="360445" y="1111662"/>
                  <a:pt x="360445" y="1139359"/>
                </a:cubicBezTo>
                <a:cubicBezTo>
                  <a:pt x="360445" y="1167056"/>
                  <a:pt x="337668" y="1189509"/>
                  <a:pt x="309571" y="1189509"/>
                </a:cubicBezTo>
                <a:cubicBezTo>
                  <a:pt x="281474" y="1189509"/>
                  <a:pt x="258697" y="1167056"/>
                  <a:pt x="258697" y="1139359"/>
                </a:cubicBezTo>
                <a:cubicBezTo>
                  <a:pt x="258697" y="1111662"/>
                  <a:pt x="281474" y="1089209"/>
                  <a:pt x="309571" y="1089209"/>
                </a:cubicBezTo>
                <a:close/>
                <a:moveTo>
                  <a:pt x="50874" y="1089209"/>
                </a:moveTo>
                <a:cubicBezTo>
                  <a:pt x="78971" y="1089209"/>
                  <a:pt x="101748" y="1111662"/>
                  <a:pt x="101748" y="1139359"/>
                </a:cubicBezTo>
                <a:cubicBezTo>
                  <a:pt x="101748" y="1167056"/>
                  <a:pt x="78971" y="1189509"/>
                  <a:pt x="50874" y="1189509"/>
                </a:cubicBezTo>
                <a:cubicBezTo>
                  <a:pt x="22777" y="1189509"/>
                  <a:pt x="0" y="1167056"/>
                  <a:pt x="0" y="1139359"/>
                </a:cubicBezTo>
                <a:cubicBezTo>
                  <a:pt x="0" y="1111662"/>
                  <a:pt x="22777" y="1089209"/>
                  <a:pt x="50874" y="1089209"/>
                </a:cubicBezTo>
                <a:close/>
                <a:moveTo>
                  <a:pt x="1344360" y="871367"/>
                </a:moveTo>
                <a:cubicBezTo>
                  <a:pt x="1372457" y="871367"/>
                  <a:pt x="1395234" y="893820"/>
                  <a:pt x="1395234" y="921517"/>
                </a:cubicBezTo>
                <a:cubicBezTo>
                  <a:pt x="1395234" y="949214"/>
                  <a:pt x="1372457" y="971667"/>
                  <a:pt x="1344360" y="971667"/>
                </a:cubicBezTo>
                <a:cubicBezTo>
                  <a:pt x="1316263" y="971667"/>
                  <a:pt x="1293486" y="949214"/>
                  <a:pt x="1293486" y="921517"/>
                </a:cubicBezTo>
                <a:cubicBezTo>
                  <a:pt x="1293486" y="893820"/>
                  <a:pt x="1316263" y="871367"/>
                  <a:pt x="1344360" y="871367"/>
                </a:cubicBezTo>
                <a:close/>
                <a:moveTo>
                  <a:pt x="1085663" y="871367"/>
                </a:moveTo>
                <a:cubicBezTo>
                  <a:pt x="1113760" y="871367"/>
                  <a:pt x="1136537" y="893820"/>
                  <a:pt x="1136537" y="921517"/>
                </a:cubicBezTo>
                <a:cubicBezTo>
                  <a:pt x="1136537" y="949214"/>
                  <a:pt x="1113760" y="971667"/>
                  <a:pt x="1085663" y="971667"/>
                </a:cubicBezTo>
                <a:cubicBezTo>
                  <a:pt x="1057566" y="971667"/>
                  <a:pt x="1034789" y="949214"/>
                  <a:pt x="1034789" y="921517"/>
                </a:cubicBezTo>
                <a:cubicBezTo>
                  <a:pt x="1034789" y="893820"/>
                  <a:pt x="1057566" y="871367"/>
                  <a:pt x="1085663" y="871367"/>
                </a:cubicBezTo>
                <a:close/>
                <a:moveTo>
                  <a:pt x="826966" y="871367"/>
                </a:moveTo>
                <a:cubicBezTo>
                  <a:pt x="855063" y="871367"/>
                  <a:pt x="877840" y="893820"/>
                  <a:pt x="877840" y="921517"/>
                </a:cubicBezTo>
                <a:cubicBezTo>
                  <a:pt x="877840" y="949214"/>
                  <a:pt x="855063" y="971667"/>
                  <a:pt x="826966" y="971667"/>
                </a:cubicBezTo>
                <a:cubicBezTo>
                  <a:pt x="798869" y="971667"/>
                  <a:pt x="776092" y="949214"/>
                  <a:pt x="776092" y="921517"/>
                </a:cubicBezTo>
                <a:cubicBezTo>
                  <a:pt x="776092" y="893820"/>
                  <a:pt x="798869" y="871367"/>
                  <a:pt x="826966" y="871367"/>
                </a:cubicBezTo>
                <a:close/>
                <a:moveTo>
                  <a:pt x="568269" y="871367"/>
                </a:moveTo>
                <a:cubicBezTo>
                  <a:pt x="596366" y="871367"/>
                  <a:pt x="619143" y="893820"/>
                  <a:pt x="619143" y="921517"/>
                </a:cubicBezTo>
                <a:cubicBezTo>
                  <a:pt x="619143" y="949214"/>
                  <a:pt x="596366" y="971667"/>
                  <a:pt x="568269" y="971667"/>
                </a:cubicBezTo>
                <a:cubicBezTo>
                  <a:pt x="540172" y="971667"/>
                  <a:pt x="517395" y="949214"/>
                  <a:pt x="517395" y="921517"/>
                </a:cubicBezTo>
                <a:cubicBezTo>
                  <a:pt x="517395" y="893820"/>
                  <a:pt x="540172" y="871367"/>
                  <a:pt x="568269" y="871367"/>
                </a:cubicBezTo>
                <a:close/>
                <a:moveTo>
                  <a:pt x="309571" y="871367"/>
                </a:moveTo>
                <a:cubicBezTo>
                  <a:pt x="337668" y="871367"/>
                  <a:pt x="360445" y="893820"/>
                  <a:pt x="360445" y="921517"/>
                </a:cubicBezTo>
                <a:cubicBezTo>
                  <a:pt x="360445" y="949214"/>
                  <a:pt x="337668" y="971667"/>
                  <a:pt x="309571" y="971667"/>
                </a:cubicBezTo>
                <a:cubicBezTo>
                  <a:pt x="281474" y="971667"/>
                  <a:pt x="258697" y="949214"/>
                  <a:pt x="258697" y="921517"/>
                </a:cubicBezTo>
                <a:cubicBezTo>
                  <a:pt x="258697" y="893820"/>
                  <a:pt x="281474" y="871367"/>
                  <a:pt x="309571" y="871367"/>
                </a:cubicBezTo>
                <a:close/>
                <a:moveTo>
                  <a:pt x="50874" y="871367"/>
                </a:moveTo>
                <a:cubicBezTo>
                  <a:pt x="78971" y="871367"/>
                  <a:pt x="101748" y="893820"/>
                  <a:pt x="101748" y="921517"/>
                </a:cubicBezTo>
                <a:cubicBezTo>
                  <a:pt x="101748" y="949214"/>
                  <a:pt x="78971" y="971667"/>
                  <a:pt x="50874" y="971667"/>
                </a:cubicBezTo>
                <a:cubicBezTo>
                  <a:pt x="22777" y="971667"/>
                  <a:pt x="0" y="949214"/>
                  <a:pt x="0" y="921517"/>
                </a:cubicBezTo>
                <a:cubicBezTo>
                  <a:pt x="0" y="893820"/>
                  <a:pt x="22777" y="871367"/>
                  <a:pt x="50874" y="871367"/>
                </a:cubicBezTo>
                <a:close/>
                <a:moveTo>
                  <a:pt x="1344360" y="653526"/>
                </a:moveTo>
                <a:cubicBezTo>
                  <a:pt x="1372457" y="653526"/>
                  <a:pt x="1395234" y="675979"/>
                  <a:pt x="1395234" y="703676"/>
                </a:cubicBezTo>
                <a:cubicBezTo>
                  <a:pt x="1395234" y="731373"/>
                  <a:pt x="1372457" y="753826"/>
                  <a:pt x="1344360" y="753826"/>
                </a:cubicBezTo>
                <a:cubicBezTo>
                  <a:pt x="1316263" y="753826"/>
                  <a:pt x="1293486" y="731373"/>
                  <a:pt x="1293486" y="703676"/>
                </a:cubicBezTo>
                <a:cubicBezTo>
                  <a:pt x="1293486" y="675979"/>
                  <a:pt x="1316263" y="653526"/>
                  <a:pt x="1344360" y="653526"/>
                </a:cubicBezTo>
                <a:close/>
                <a:moveTo>
                  <a:pt x="1085663" y="653526"/>
                </a:moveTo>
                <a:cubicBezTo>
                  <a:pt x="1113760" y="653526"/>
                  <a:pt x="1136537" y="675979"/>
                  <a:pt x="1136537" y="703676"/>
                </a:cubicBezTo>
                <a:cubicBezTo>
                  <a:pt x="1136537" y="731373"/>
                  <a:pt x="1113760" y="753826"/>
                  <a:pt x="1085663" y="753826"/>
                </a:cubicBezTo>
                <a:cubicBezTo>
                  <a:pt x="1057566" y="753826"/>
                  <a:pt x="1034789" y="731373"/>
                  <a:pt x="1034789" y="703676"/>
                </a:cubicBezTo>
                <a:cubicBezTo>
                  <a:pt x="1034789" y="675979"/>
                  <a:pt x="1057566" y="653526"/>
                  <a:pt x="1085663" y="653526"/>
                </a:cubicBezTo>
                <a:close/>
                <a:moveTo>
                  <a:pt x="826966" y="653526"/>
                </a:moveTo>
                <a:cubicBezTo>
                  <a:pt x="855063" y="653526"/>
                  <a:pt x="877840" y="675979"/>
                  <a:pt x="877840" y="703676"/>
                </a:cubicBezTo>
                <a:cubicBezTo>
                  <a:pt x="877840" y="731373"/>
                  <a:pt x="855063" y="753826"/>
                  <a:pt x="826966" y="753826"/>
                </a:cubicBezTo>
                <a:cubicBezTo>
                  <a:pt x="798869" y="753826"/>
                  <a:pt x="776092" y="731373"/>
                  <a:pt x="776092" y="703676"/>
                </a:cubicBezTo>
                <a:cubicBezTo>
                  <a:pt x="776092" y="675979"/>
                  <a:pt x="798869" y="653526"/>
                  <a:pt x="826966" y="653526"/>
                </a:cubicBezTo>
                <a:close/>
                <a:moveTo>
                  <a:pt x="568269" y="653526"/>
                </a:moveTo>
                <a:cubicBezTo>
                  <a:pt x="596366" y="653526"/>
                  <a:pt x="619143" y="675979"/>
                  <a:pt x="619143" y="703676"/>
                </a:cubicBezTo>
                <a:cubicBezTo>
                  <a:pt x="619143" y="731373"/>
                  <a:pt x="596366" y="753826"/>
                  <a:pt x="568269" y="753826"/>
                </a:cubicBezTo>
                <a:cubicBezTo>
                  <a:pt x="540172" y="753826"/>
                  <a:pt x="517395" y="731373"/>
                  <a:pt x="517395" y="703676"/>
                </a:cubicBezTo>
                <a:cubicBezTo>
                  <a:pt x="517395" y="675979"/>
                  <a:pt x="540172" y="653526"/>
                  <a:pt x="568269" y="653526"/>
                </a:cubicBezTo>
                <a:close/>
                <a:moveTo>
                  <a:pt x="309571" y="653526"/>
                </a:moveTo>
                <a:cubicBezTo>
                  <a:pt x="337668" y="653526"/>
                  <a:pt x="360445" y="675979"/>
                  <a:pt x="360445" y="703676"/>
                </a:cubicBezTo>
                <a:cubicBezTo>
                  <a:pt x="360445" y="731373"/>
                  <a:pt x="337668" y="753826"/>
                  <a:pt x="309571" y="753826"/>
                </a:cubicBezTo>
                <a:cubicBezTo>
                  <a:pt x="281474" y="753826"/>
                  <a:pt x="258697" y="731373"/>
                  <a:pt x="258697" y="703676"/>
                </a:cubicBezTo>
                <a:cubicBezTo>
                  <a:pt x="258697" y="675979"/>
                  <a:pt x="281474" y="653526"/>
                  <a:pt x="309571" y="653526"/>
                </a:cubicBezTo>
                <a:close/>
                <a:moveTo>
                  <a:pt x="50874" y="653526"/>
                </a:moveTo>
                <a:cubicBezTo>
                  <a:pt x="78971" y="653526"/>
                  <a:pt x="101748" y="675979"/>
                  <a:pt x="101748" y="703676"/>
                </a:cubicBezTo>
                <a:cubicBezTo>
                  <a:pt x="101748" y="731373"/>
                  <a:pt x="78971" y="753826"/>
                  <a:pt x="50874" y="753826"/>
                </a:cubicBezTo>
                <a:cubicBezTo>
                  <a:pt x="22777" y="753826"/>
                  <a:pt x="0" y="731373"/>
                  <a:pt x="0" y="703676"/>
                </a:cubicBezTo>
                <a:cubicBezTo>
                  <a:pt x="0" y="675979"/>
                  <a:pt x="22777" y="653526"/>
                  <a:pt x="50874" y="653526"/>
                </a:cubicBezTo>
                <a:close/>
                <a:moveTo>
                  <a:pt x="1344360" y="435684"/>
                </a:moveTo>
                <a:cubicBezTo>
                  <a:pt x="1372457" y="435684"/>
                  <a:pt x="1395234" y="458137"/>
                  <a:pt x="1395234" y="485834"/>
                </a:cubicBezTo>
                <a:cubicBezTo>
                  <a:pt x="1395234" y="513531"/>
                  <a:pt x="1372457" y="535984"/>
                  <a:pt x="1344360" y="535984"/>
                </a:cubicBezTo>
                <a:cubicBezTo>
                  <a:pt x="1316263" y="535984"/>
                  <a:pt x="1293486" y="513531"/>
                  <a:pt x="1293486" y="485834"/>
                </a:cubicBezTo>
                <a:cubicBezTo>
                  <a:pt x="1293486" y="458137"/>
                  <a:pt x="1316263" y="435684"/>
                  <a:pt x="1344360" y="435684"/>
                </a:cubicBezTo>
                <a:close/>
                <a:moveTo>
                  <a:pt x="1085663" y="435684"/>
                </a:moveTo>
                <a:cubicBezTo>
                  <a:pt x="1113760" y="435684"/>
                  <a:pt x="1136537" y="458137"/>
                  <a:pt x="1136537" y="485834"/>
                </a:cubicBezTo>
                <a:cubicBezTo>
                  <a:pt x="1136537" y="513531"/>
                  <a:pt x="1113760" y="535984"/>
                  <a:pt x="1085663" y="535984"/>
                </a:cubicBezTo>
                <a:cubicBezTo>
                  <a:pt x="1057566" y="535984"/>
                  <a:pt x="1034789" y="513531"/>
                  <a:pt x="1034789" y="485834"/>
                </a:cubicBezTo>
                <a:cubicBezTo>
                  <a:pt x="1034789" y="458137"/>
                  <a:pt x="1057566" y="435684"/>
                  <a:pt x="1085663" y="435684"/>
                </a:cubicBezTo>
                <a:close/>
                <a:moveTo>
                  <a:pt x="826966" y="435684"/>
                </a:moveTo>
                <a:cubicBezTo>
                  <a:pt x="855063" y="435684"/>
                  <a:pt x="877840" y="458137"/>
                  <a:pt x="877840" y="485834"/>
                </a:cubicBezTo>
                <a:cubicBezTo>
                  <a:pt x="877840" y="513531"/>
                  <a:pt x="855063" y="535984"/>
                  <a:pt x="826966" y="535984"/>
                </a:cubicBezTo>
                <a:cubicBezTo>
                  <a:pt x="798869" y="535984"/>
                  <a:pt x="776092" y="513531"/>
                  <a:pt x="776092" y="485834"/>
                </a:cubicBezTo>
                <a:cubicBezTo>
                  <a:pt x="776092" y="458137"/>
                  <a:pt x="798869" y="435684"/>
                  <a:pt x="826966" y="435684"/>
                </a:cubicBezTo>
                <a:close/>
                <a:moveTo>
                  <a:pt x="568269" y="435684"/>
                </a:moveTo>
                <a:cubicBezTo>
                  <a:pt x="596366" y="435684"/>
                  <a:pt x="619143" y="458137"/>
                  <a:pt x="619143" y="485834"/>
                </a:cubicBezTo>
                <a:cubicBezTo>
                  <a:pt x="619143" y="513531"/>
                  <a:pt x="596366" y="535984"/>
                  <a:pt x="568269" y="535984"/>
                </a:cubicBezTo>
                <a:cubicBezTo>
                  <a:pt x="540172" y="535984"/>
                  <a:pt x="517395" y="513531"/>
                  <a:pt x="517395" y="485834"/>
                </a:cubicBezTo>
                <a:cubicBezTo>
                  <a:pt x="517395" y="458137"/>
                  <a:pt x="540172" y="435684"/>
                  <a:pt x="568269" y="435684"/>
                </a:cubicBezTo>
                <a:close/>
                <a:moveTo>
                  <a:pt x="309571" y="435684"/>
                </a:moveTo>
                <a:cubicBezTo>
                  <a:pt x="337668" y="435684"/>
                  <a:pt x="360445" y="458137"/>
                  <a:pt x="360445" y="485834"/>
                </a:cubicBezTo>
                <a:cubicBezTo>
                  <a:pt x="360445" y="513531"/>
                  <a:pt x="337668" y="535984"/>
                  <a:pt x="309571" y="535984"/>
                </a:cubicBezTo>
                <a:cubicBezTo>
                  <a:pt x="281474" y="535984"/>
                  <a:pt x="258697" y="513531"/>
                  <a:pt x="258697" y="485834"/>
                </a:cubicBezTo>
                <a:cubicBezTo>
                  <a:pt x="258697" y="458137"/>
                  <a:pt x="281474" y="435684"/>
                  <a:pt x="309571" y="435684"/>
                </a:cubicBezTo>
                <a:close/>
                <a:moveTo>
                  <a:pt x="50874" y="435684"/>
                </a:moveTo>
                <a:cubicBezTo>
                  <a:pt x="78971" y="435684"/>
                  <a:pt x="101748" y="458137"/>
                  <a:pt x="101748" y="485834"/>
                </a:cubicBezTo>
                <a:cubicBezTo>
                  <a:pt x="101748" y="513531"/>
                  <a:pt x="78971" y="535984"/>
                  <a:pt x="50874" y="535984"/>
                </a:cubicBezTo>
                <a:cubicBezTo>
                  <a:pt x="22777" y="535984"/>
                  <a:pt x="0" y="513531"/>
                  <a:pt x="0" y="485834"/>
                </a:cubicBezTo>
                <a:cubicBezTo>
                  <a:pt x="0" y="458137"/>
                  <a:pt x="22777" y="435684"/>
                  <a:pt x="50874" y="435684"/>
                </a:cubicBezTo>
                <a:close/>
                <a:moveTo>
                  <a:pt x="1344360" y="217842"/>
                </a:moveTo>
                <a:cubicBezTo>
                  <a:pt x="1372457" y="217842"/>
                  <a:pt x="1395234" y="240295"/>
                  <a:pt x="1395234" y="267992"/>
                </a:cubicBezTo>
                <a:cubicBezTo>
                  <a:pt x="1395234" y="295689"/>
                  <a:pt x="1372457" y="318142"/>
                  <a:pt x="1344360" y="318142"/>
                </a:cubicBezTo>
                <a:cubicBezTo>
                  <a:pt x="1316263" y="318142"/>
                  <a:pt x="1293486" y="295689"/>
                  <a:pt x="1293486" y="267992"/>
                </a:cubicBezTo>
                <a:cubicBezTo>
                  <a:pt x="1293486" y="240295"/>
                  <a:pt x="1316263" y="217842"/>
                  <a:pt x="1344360" y="217842"/>
                </a:cubicBezTo>
                <a:close/>
                <a:moveTo>
                  <a:pt x="1085663" y="217842"/>
                </a:moveTo>
                <a:cubicBezTo>
                  <a:pt x="1113760" y="217842"/>
                  <a:pt x="1136537" y="240295"/>
                  <a:pt x="1136537" y="267992"/>
                </a:cubicBezTo>
                <a:cubicBezTo>
                  <a:pt x="1136537" y="295689"/>
                  <a:pt x="1113760" y="318142"/>
                  <a:pt x="1085663" y="318142"/>
                </a:cubicBezTo>
                <a:cubicBezTo>
                  <a:pt x="1057566" y="318142"/>
                  <a:pt x="1034789" y="295689"/>
                  <a:pt x="1034789" y="267992"/>
                </a:cubicBezTo>
                <a:cubicBezTo>
                  <a:pt x="1034789" y="240295"/>
                  <a:pt x="1057566" y="217842"/>
                  <a:pt x="1085663" y="217842"/>
                </a:cubicBezTo>
                <a:close/>
                <a:moveTo>
                  <a:pt x="826966" y="217842"/>
                </a:moveTo>
                <a:cubicBezTo>
                  <a:pt x="855063" y="217842"/>
                  <a:pt x="877840" y="240295"/>
                  <a:pt x="877840" y="267992"/>
                </a:cubicBezTo>
                <a:cubicBezTo>
                  <a:pt x="877840" y="295689"/>
                  <a:pt x="855063" y="318142"/>
                  <a:pt x="826966" y="318142"/>
                </a:cubicBezTo>
                <a:cubicBezTo>
                  <a:pt x="798869" y="318142"/>
                  <a:pt x="776092" y="295689"/>
                  <a:pt x="776092" y="267992"/>
                </a:cubicBezTo>
                <a:cubicBezTo>
                  <a:pt x="776092" y="240295"/>
                  <a:pt x="798869" y="217842"/>
                  <a:pt x="826966" y="217842"/>
                </a:cubicBezTo>
                <a:close/>
                <a:moveTo>
                  <a:pt x="568269" y="217842"/>
                </a:moveTo>
                <a:cubicBezTo>
                  <a:pt x="596366" y="217842"/>
                  <a:pt x="619143" y="240295"/>
                  <a:pt x="619143" y="267992"/>
                </a:cubicBezTo>
                <a:cubicBezTo>
                  <a:pt x="619143" y="295689"/>
                  <a:pt x="596366" y="318142"/>
                  <a:pt x="568269" y="318142"/>
                </a:cubicBezTo>
                <a:cubicBezTo>
                  <a:pt x="540172" y="318142"/>
                  <a:pt x="517395" y="295689"/>
                  <a:pt x="517395" y="267992"/>
                </a:cubicBezTo>
                <a:cubicBezTo>
                  <a:pt x="517395" y="240295"/>
                  <a:pt x="540172" y="217842"/>
                  <a:pt x="568269" y="217842"/>
                </a:cubicBezTo>
                <a:close/>
                <a:moveTo>
                  <a:pt x="309571" y="217842"/>
                </a:moveTo>
                <a:cubicBezTo>
                  <a:pt x="337668" y="217842"/>
                  <a:pt x="360445" y="240295"/>
                  <a:pt x="360445" y="267992"/>
                </a:cubicBezTo>
                <a:cubicBezTo>
                  <a:pt x="360445" y="295689"/>
                  <a:pt x="337668" y="318142"/>
                  <a:pt x="309571" y="318142"/>
                </a:cubicBezTo>
                <a:cubicBezTo>
                  <a:pt x="281474" y="318142"/>
                  <a:pt x="258697" y="295689"/>
                  <a:pt x="258697" y="267992"/>
                </a:cubicBezTo>
                <a:cubicBezTo>
                  <a:pt x="258697" y="240295"/>
                  <a:pt x="281474" y="217842"/>
                  <a:pt x="309571" y="217842"/>
                </a:cubicBezTo>
                <a:close/>
                <a:moveTo>
                  <a:pt x="50874" y="217842"/>
                </a:moveTo>
                <a:cubicBezTo>
                  <a:pt x="78971" y="217842"/>
                  <a:pt x="101748" y="240295"/>
                  <a:pt x="101748" y="267992"/>
                </a:cubicBezTo>
                <a:cubicBezTo>
                  <a:pt x="101748" y="295689"/>
                  <a:pt x="78971" y="318142"/>
                  <a:pt x="50874" y="318142"/>
                </a:cubicBezTo>
                <a:cubicBezTo>
                  <a:pt x="22777" y="318142"/>
                  <a:pt x="0" y="295689"/>
                  <a:pt x="0" y="267992"/>
                </a:cubicBezTo>
                <a:cubicBezTo>
                  <a:pt x="0" y="240295"/>
                  <a:pt x="22777" y="217842"/>
                  <a:pt x="50874" y="217842"/>
                </a:cubicBezTo>
                <a:close/>
                <a:moveTo>
                  <a:pt x="1344360" y="0"/>
                </a:moveTo>
                <a:cubicBezTo>
                  <a:pt x="1372457" y="0"/>
                  <a:pt x="1395234" y="22453"/>
                  <a:pt x="1395234" y="50150"/>
                </a:cubicBezTo>
                <a:cubicBezTo>
                  <a:pt x="1395234" y="77847"/>
                  <a:pt x="1372457" y="100300"/>
                  <a:pt x="1344360" y="100300"/>
                </a:cubicBezTo>
                <a:cubicBezTo>
                  <a:pt x="1316263" y="100300"/>
                  <a:pt x="1293486" y="77847"/>
                  <a:pt x="1293486" y="50150"/>
                </a:cubicBezTo>
                <a:cubicBezTo>
                  <a:pt x="1293486" y="22453"/>
                  <a:pt x="1316263" y="0"/>
                  <a:pt x="1344360" y="0"/>
                </a:cubicBezTo>
                <a:close/>
                <a:moveTo>
                  <a:pt x="1085663" y="0"/>
                </a:moveTo>
                <a:cubicBezTo>
                  <a:pt x="1113760" y="0"/>
                  <a:pt x="1136537" y="22453"/>
                  <a:pt x="1136537" y="50150"/>
                </a:cubicBezTo>
                <a:cubicBezTo>
                  <a:pt x="1136537" y="77847"/>
                  <a:pt x="1113760" y="100300"/>
                  <a:pt x="1085663" y="100300"/>
                </a:cubicBezTo>
                <a:cubicBezTo>
                  <a:pt x="1057566" y="100300"/>
                  <a:pt x="1034789" y="77847"/>
                  <a:pt x="1034789" y="50150"/>
                </a:cubicBezTo>
                <a:cubicBezTo>
                  <a:pt x="1034789" y="22453"/>
                  <a:pt x="1057566" y="0"/>
                  <a:pt x="1085663" y="0"/>
                </a:cubicBezTo>
                <a:close/>
                <a:moveTo>
                  <a:pt x="826966" y="0"/>
                </a:moveTo>
                <a:cubicBezTo>
                  <a:pt x="855063" y="0"/>
                  <a:pt x="877840" y="22453"/>
                  <a:pt x="877840" y="50150"/>
                </a:cubicBezTo>
                <a:cubicBezTo>
                  <a:pt x="877840" y="77847"/>
                  <a:pt x="855063" y="100300"/>
                  <a:pt x="826966" y="100300"/>
                </a:cubicBezTo>
                <a:cubicBezTo>
                  <a:pt x="798869" y="100300"/>
                  <a:pt x="776092" y="77847"/>
                  <a:pt x="776092" y="50150"/>
                </a:cubicBezTo>
                <a:cubicBezTo>
                  <a:pt x="776092" y="22453"/>
                  <a:pt x="798869" y="0"/>
                  <a:pt x="826966" y="0"/>
                </a:cubicBezTo>
                <a:close/>
                <a:moveTo>
                  <a:pt x="568269" y="0"/>
                </a:moveTo>
                <a:cubicBezTo>
                  <a:pt x="596366" y="0"/>
                  <a:pt x="619143" y="22453"/>
                  <a:pt x="619143" y="50150"/>
                </a:cubicBezTo>
                <a:cubicBezTo>
                  <a:pt x="619143" y="77847"/>
                  <a:pt x="596366" y="100300"/>
                  <a:pt x="568269" y="100300"/>
                </a:cubicBezTo>
                <a:cubicBezTo>
                  <a:pt x="540172" y="100300"/>
                  <a:pt x="517395" y="77847"/>
                  <a:pt x="517395" y="50150"/>
                </a:cubicBezTo>
                <a:cubicBezTo>
                  <a:pt x="517395" y="22453"/>
                  <a:pt x="540172" y="0"/>
                  <a:pt x="568269" y="0"/>
                </a:cubicBezTo>
                <a:close/>
                <a:moveTo>
                  <a:pt x="309571" y="0"/>
                </a:moveTo>
                <a:cubicBezTo>
                  <a:pt x="337668" y="0"/>
                  <a:pt x="360445" y="22453"/>
                  <a:pt x="360445" y="50150"/>
                </a:cubicBezTo>
                <a:cubicBezTo>
                  <a:pt x="360445" y="77847"/>
                  <a:pt x="337668" y="100300"/>
                  <a:pt x="309571" y="100300"/>
                </a:cubicBezTo>
                <a:cubicBezTo>
                  <a:pt x="281474" y="100300"/>
                  <a:pt x="258697" y="77847"/>
                  <a:pt x="258697" y="50150"/>
                </a:cubicBezTo>
                <a:cubicBezTo>
                  <a:pt x="258697" y="22453"/>
                  <a:pt x="281474" y="0"/>
                  <a:pt x="309571" y="0"/>
                </a:cubicBezTo>
                <a:close/>
                <a:moveTo>
                  <a:pt x="50874" y="0"/>
                </a:moveTo>
                <a:cubicBezTo>
                  <a:pt x="78971" y="0"/>
                  <a:pt x="101748" y="22453"/>
                  <a:pt x="101748" y="50150"/>
                </a:cubicBezTo>
                <a:cubicBezTo>
                  <a:pt x="101748" y="77847"/>
                  <a:pt x="78971" y="100300"/>
                  <a:pt x="50874" y="100300"/>
                </a:cubicBezTo>
                <a:cubicBezTo>
                  <a:pt x="22777" y="100300"/>
                  <a:pt x="0" y="77847"/>
                  <a:pt x="0" y="50150"/>
                </a:cubicBezTo>
                <a:cubicBezTo>
                  <a:pt x="0" y="22453"/>
                  <a:pt x="22777" y="0"/>
                  <a:pt x="50874" y="0"/>
                </a:cubicBezTo>
                <a:close/>
              </a:path>
            </a:pathLst>
          </a:custGeom>
          <a:gradFill>
            <a:gsLst>
              <a:gs pos="0">
                <a:schemeClr val="accent1">
                  <a:lumMod val="20000"/>
                  <a:lumOff val="80000"/>
                </a:schemeClr>
              </a:gs>
              <a:gs pos="100000">
                <a:schemeClr val="accent1">
                  <a:lumMod val="20000"/>
                  <a:lumOff val="80000"/>
                  <a:alpha val="0"/>
                </a:schemeClr>
              </a:gs>
            </a:gsLst>
            <a:lin ang="10800000" scaled="0"/>
          </a:gradFill>
          <a:ln w="12700" cap="sq">
            <a:noFill/>
            <a:miter/>
          </a:ln>
        </p:spPr>
        <p:txBody>
          <a:bodyPr vert="horz" wrap="square" lIns="0" tIns="0" rIns="0" bIns="0" rtlCol="0" anchor="ctr"/>
          <a:lstStyle/>
          <a:p>
            <a:pPr algn="ctr">
              <a:lnSpc>
                <a:spcPct val="100000"/>
              </a:lnSpc>
            </a:pPr>
            <a:endParaRPr kumimoji="1" lang="zh-CN" altLang="en-US"/>
          </a:p>
        </p:txBody>
      </p:sp>
      <p:sp>
        <p:nvSpPr>
          <p:cNvPr id="12" name="标题 1"/>
          <p:cNvSpPr txBox="1"/>
          <p:nvPr/>
        </p:nvSpPr>
        <p:spPr>
          <a:xfrm rot="0" flipH="1" flipV="1">
            <a:off x="2363924" y="6544507"/>
            <a:ext cx="4630308" cy="45719"/>
          </a:xfrm>
          <a:prstGeom prst="roundRect">
            <a:avLst>
              <a:gd name="adj" fmla="val 50000"/>
            </a:avLst>
          </a:prstGeom>
          <a:gradFill>
            <a:gsLst>
              <a:gs pos="0">
                <a:schemeClr val="bg1">
                  <a:alpha val="0"/>
                </a:schemeClr>
              </a:gs>
              <a:gs pos="100000">
                <a:schemeClr val="bg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3" name="标题 1"/>
          <p:cNvSpPr txBox="1"/>
          <p:nvPr/>
        </p:nvSpPr>
        <p:spPr>
          <a:xfrm rot="0" flipH="0" flipV="0">
            <a:off x="377816" y="1730134"/>
            <a:ext cx="3083082" cy="1083680"/>
          </a:xfrm>
          <a:prstGeom prst="rect">
            <a:avLst/>
          </a:prstGeom>
          <a:noFill/>
          <a:ln cap="sq">
            <a:noFill/>
          </a:ln>
        </p:spPr>
        <p:txBody>
          <a:bodyPr vert="horz" wrap="square" lIns="0" tIns="0" rIns="0" bIns="0" rtlCol="0" anchor="ctr"/>
          <a:lstStyle/>
          <a:p>
            <a:pPr algn="l">
              <a:lnSpc>
                <a:spcPct val="110000"/>
              </a:lnSpc>
            </a:pPr>
            <a:r>
              <a:rPr kumimoji="1" lang="en-US" altLang="zh-CN" sz="7200">
                <a:ln w="12700">
                  <a:noFill/>
                </a:ln>
                <a:gradFill>
                  <a:gsLst>
                    <a:gs pos="0">
                      <a:srgbClr val="F0A22E">
                        <a:alpha val="100000"/>
                      </a:srgbClr>
                    </a:gs>
                    <a:gs pos="100000">
                      <a:srgbClr val="E85402">
                        <a:alpha val="100000"/>
                      </a:srgbClr>
                    </a:gs>
                  </a:gsLst>
                  <a:lin ang="108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rot="10800000" flipH="0" flipV="0">
            <a:off x="3109915" y="1898994"/>
            <a:ext cx="1618469" cy="1081372"/>
          </a:xfrm>
          <a:custGeom>
            <a:avLst/>
            <a:gdLst>
              <a:gd name="connsiteX0" fmla="*/ 1773282 w 1941727"/>
              <a:gd name="connsiteY0" fmla="*/ 1297355 h 1297355"/>
              <a:gd name="connsiteX1" fmla="*/ 168445 w 1941727"/>
              <a:gd name="connsiteY1" fmla="*/ 1297355 h 1297355"/>
              <a:gd name="connsiteX2" fmla="*/ 0 w 1941727"/>
              <a:gd name="connsiteY2" fmla="*/ 1128910 h 1297355"/>
              <a:gd name="connsiteX3" fmla="*/ 0 w 1941727"/>
              <a:gd name="connsiteY3" fmla="*/ 455151 h 1297355"/>
              <a:gd name="connsiteX4" fmla="*/ 168445 w 1941727"/>
              <a:gd name="connsiteY4" fmla="*/ 286706 h 1297355"/>
              <a:gd name="connsiteX5" fmla="*/ 918381 w 1941727"/>
              <a:gd name="connsiteY5" fmla="*/ 286706 h 1297355"/>
              <a:gd name="connsiteX6" fmla="*/ 1084670 w 1941727"/>
              <a:gd name="connsiteY6" fmla="*/ 0 h 1297355"/>
              <a:gd name="connsiteX7" fmla="*/ 1250960 w 1941727"/>
              <a:gd name="connsiteY7" fmla="*/ 286706 h 1297355"/>
              <a:gd name="connsiteX8" fmla="*/ 1773282 w 1941727"/>
              <a:gd name="connsiteY8" fmla="*/ 286706 h 1297355"/>
              <a:gd name="connsiteX9" fmla="*/ 1941727 w 1941727"/>
              <a:gd name="connsiteY9" fmla="*/ 455151 h 1297355"/>
              <a:gd name="connsiteX10" fmla="*/ 1941727 w 1941727"/>
              <a:gd name="connsiteY10" fmla="*/ 1128910 h 1297355"/>
              <a:gd name="connsiteX11" fmla="*/ 1773282 w 1941727"/>
              <a:gd name="connsiteY11" fmla="*/ 1297355 h 1297355"/>
            </a:gdLst>
            <a:rect l="l" t="t" r="r" b="b"/>
            <a:pathLst>
              <a:path w="1941727" h="1297355">
                <a:moveTo>
                  <a:pt x="1773282" y="1297355"/>
                </a:moveTo>
                <a:lnTo>
                  <a:pt x="168445" y="1297355"/>
                </a:lnTo>
                <a:cubicBezTo>
                  <a:pt x="75415" y="1297355"/>
                  <a:pt x="0" y="1221940"/>
                  <a:pt x="0" y="1128910"/>
                </a:cubicBezTo>
                <a:lnTo>
                  <a:pt x="0" y="455151"/>
                </a:lnTo>
                <a:cubicBezTo>
                  <a:pt x="0" y="362121"/>
                  <a:pt x="75415" y="286706"/>
                  <a:pt x="168445" y="286706"/>
                </a:cubicBezTo>
                <a:lnTo>
                  <a:pt x="918381" y="286706"/>
                </a:lnTo>
                <a:lnTo>
                  <a:pt x="1084670" y="0"/>
                </a:lnTo>
                <a:lnTo>
                  <a:pt x="1250960" y="286706"/>
                </a:lnTo>
                <a:lnTo>
                  <a:pt x="1773282" y="286706"/>
                </a:lnTo>
                <a:cubicBezTo>
                  <a:pt x="1866312" y="286706"/>
                  <a:pt x="1941727" y="362121"/>
                  <a:pt x="1941727" y="455151"/>
                </a:cubicBezTo>
                <a:lnTo>
                  <a:pt x="1941727" y="1128910"/>
                </a:lnTo>
                <a:cubicBezTo>
                  <a:pt x="1941727" y="1221940"/>
                  <a:pt x="1866312" y="1297355"/>
                  <a:pt x="1773282" y="1297355"/>
                </a:cubicBezTo>
                <a:close/>
              </a:path>
            </a:pathLst>
          </a:custGeom>
          <a:gradFill>
            <a:gsLst>
              <a:gs pos="0">
                <a:schemeClr val="accent1"/>
              </a:gs>
              <a:gs pos="100000">
                <a:schemeClr val="accent2"/>
              </a:gs>
            </a:gsLst>
            <a:lin ang="10800000" scaled="0"/>
          </a:gradFill>
          <a:ln w="12700" cap="sq">
            <a:solidFill>
              <a:schemeClr val="bg1">
                <a:alpha val="100000"/>
              </a:schemeClr>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3285920" y="91827"/>
            <a:ext cx="1266459" cy="2746471"/>
          </a:xfrm>
          <a:prstGeom prst="rect">
            <a:avLst/>
          </a:prstGeom>
          <a:noFill/>
          <a:ln cap="sq">
            <a:noFill/>
          </a:ln>
        </p:spPr>
        <p:txBody>
          <a:bodyPr vert="horz" wrap="square" lIns="0" tIns="0" rIns="0" bIns="0" rtlCol="0" anchor="b"/>
          <a:lstStyle/>
          <a:p>
            <a:pPr algn="ctr">
              <a:lnSpc>
                <a:spcPct val="150000"/>
              </a:lnSpc>
            </a:pPr>
            <a:r>
              <a:rPr kumimoji="1" lang="en-US" altLang="zh-CN" sz="6000">
                <a:ln w="12700">
                  <a:noFill/>
                </a:ln>
                <a:solidFill>
                  <a:srgbClr val="FFFFFF">
                    <a:alpha val="100000"/>
                  </a:srgbClr>
                </a:solidFill>
                <a:latin typeface="Source Han Sans CN Bold"/>
                <a:ea typeface="Source Han Sans CN Bold"/>
                <a:cs typeface="Source Han Sans CN Bold"/>
              </a:rPr>
              <a:t>05</a:t>
            </a:r>
            <a:endParaRPr kumimoji="1" lang="zh-CN" altLang="en-US"/>
          </a:p>
        </p:txBody>
      </p:sp>
      <p:sp>
        <p:nvSpPr>
          <p:cNvPr id="16" name="标题 1"/>
          <p:cNvSpPr txBox="1"/>
          <p:nvPr/>
        </p:nvSpPr>
        <p:spPr>
          <a:xfrm rot="0" flipH="0" flipV="0">
            <a:off x="6203972" y="3098479"/>
            <a:ext cx="2091047" cy="2091047"/>
          </a:xfrm>
          <a:prstGeom prst="ellipse">
            <a:avLst/>
          </a:prstGeom>
          <a:gradFill>
            <a:gsLst>
              <a:gs pos="0">
                <a:schemeClr val="accent1">
                  <a:lumMod val="60000"/>
                  <a:lumOff val="40000"/>
                </a:schemeClr>
              </a:gs>
              <a:gs pos="100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7" name=""/>
          <p:cNvPicPr>
            <a:picLocks noChangeAspect="1"/>
          </p:cNvPicPr>
          <p:nvPr/>
        </p:nvPicPr>
        <p:blipFill>
          <a:blip r:embed="rId4">
            <a:alphaModFix amt="100000"/>
          </a:blip>
          <a:srcRect l="48971" t="23133" r="2904" b="12974"/>
          <a:stretch>
            <a:fillRect/>
          </a:stretch>
        </p:blipFill>
        <p:spPr>
          <a:xfrm rot="0" flipH="0" flipV="0">
            <a:off x="6357725" y="3252232"/>
            <a:ext cx="1783541" cy="1783541"/>
          </a:xfrm>
          <a:custGeom>
            <a:avLst/>
            <a:gdLst>
              <a:gd name="connsiteX0" fmla="*/ 1395664 w 2791328"/>
              <a:gd name="connsiteY0" fmla="*/ 0 h 2791328"/>
              <a:gd name="connsiteX1" fmla="*/ 2791328 w 2791328"/>
              <a:gd name="connsiteY1" fmla="*/ 1395664 h 2791328"/>
              <a:gd name="connsiteX2" fmla="*/ 1395664 w 2791328"/>
              <a:gd name="connsiteY2" fmla="*/ 2791328 h 2791328"/>
              <a:gd name="connsiteX3" fmla="*/ 0 w 2791328"/>
              <a:gd name="connsiteY3" fmla="*/ 1395664 h 2791328"/>
              <a:gd name="connsiteX4" fmla="*/ 1395664 w 2791328"/>
              <a:gd name="connsiteY4" fmla="*/ 0 h 2791328"/>
            </a:gdLst>
            <a:rect l="l" t="t" r="r" b="b"/>
            <a:pathLst>
              <a:path w="2791328" h="2791328">
                <a:moveTo>
                  <a:pt x="1395664" y="0"/>
                </a:moveTo>
                <a:cubicBezTo>
                  <a:pt x="2166468" y="0"/>
                  <a:pt x="2791328" y="624860"/>
                  <a:pt x="2791328" y="1395664"/>
                </a:cubicBezTo>
                <a:cubicBezTo>
                  <a:pt x="2791328" y="2166468"/>
                  <a:pt x="2166468" y="2791328"/>
                  <a:pt x="1395664" y="2791328"/>
                </a:cubicBezTo>
                <a:cubicBezTo>
                  <a:pt x="624860" y="2791328"/>
                  <a:pt x="0" y="2166468"/>
                  <a:pt x="0" y="1395664"/>
                </a:cubicBezTo>
                <a:cubicBezTo>
                  <a:pt x="0" y="624860"/>
                  <a:pt x="624860" y="0"/>
                  <a:pt x="1395664" y="0"/>
                </a:cubicBezTo>
                <a:close/>
              </a:path>
            </a:pathLst>
          </a:custGeom>
          <a:noFill/>
          <a:ln>
            <a:noFill/>
          </a:ln>
        </p:spPr>
      </p:pic>
      <p:sp>
        <p:nvSpPr>
          <p:cNvPr id="18" name="标题 1"/>
          <p:cNvSpPr txBox="1"/>
          <p:nvPr/>
        </p:nvSpPr>
        <p:spPr>
          <a:xfrm rot="0" flipH="0" flipV="0">
            <a:off x="410302" y="3086108"/>
            <a:ext cx="5504943" cy="1915084"/>
          </a:xfrm>
          <a:prstGeom prst="rect">
            <a:avLst/>
          </a:prstGeom>
          <a:noFill/>
          <a:ln>
            <a:noFill/>
          </a:ln>
        </p:spPr>
        <p:txBody>
          <a:bodyPr vert="horz" wrap="square" lIns="0" tIns="0" rIns="0" bIns="0" rtlCol="0" anchor="t"/>
          <a:lstStyle/>
          <a:p>
            <a:pPr algn="l">
              <a:lnSpc>
                <a:spcPct val="130000"/>
              </a:lnSpc>
            </a:pPr>
            <a:r>
              <a:rPr kumimoji="1" lang="en-US" altLang="zh-CN" sz="4800">
                <a:ln w="12700">
                  <a:noFill/>
                </a:ln>
                <a:solidFill>
                  <a:srgbClr val="000000">
                    <a:alpha val="100000"/>
                  </a:srgbClr>
                </a:solidFill>
                <a:latin typeface="Source Han Sans CN Bold"/>
                <a:ea typeface="Source Han Sans CN Bold"/>
                <a:cs typeface="Source Han Sans CN Bold"/>
              </a:rPr>
              <a:t>宋词风格对比</a:t>
            </a:r>
            <a:endParaRPr kumimoji="1" lang="zh-CN" alt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1000"/>
          </a:blip>
          <a:srcRect l="-13112" t="26222" r="45800" b="17139"/>
          <a:stretch>
            <a:fillRect/>
          </a:stretch>
        </p:blipFill>
        <p:spPr>
          <a:xfrm rot="0" flipH="1" flipV="0">
            <a:off x="-15340" y="-45047"/>
            <a:ext cx="10820287" cy="6857998"/>
          </a:xfrm>
          <a:custGeom>
            <a:avLst/>
            <a:gdLst>
              <a:gd name="connsiteX0" fmla="*/ 10820287 w 10820287"/>
              <a:gd name="connsiteY0" fmla="*/ 0 h 6858000"/>
              <a:gd name="connsiteX1" fmla="*/ 0 w 10820287"/>
              <a:gd name="connsiteY1" fmla="*/ 0 h 6858000"/>
              <a:gd name="connsiteX2" fmla="*/ 0 w 10820287"/>
              <a:gd name="connsiteY2" fmla="*/ 6858000 h 6858000"/>
              <a:gd name="connsiteX3" fmla="*/ 10820287 w 10820287"/>
              <a:gd name="connsiteY3" fmla="*/ 6858000 h 6858000"/>
            </a:gdLst>
            <a:rect l="l" t="t" r="r" b="b"/>
            <a:pathLst>
              <a:path w="10820287" h="6858000">
                <a:moveTo>
                  <a:pt x="10820287" y="0"/>
                </a:moveTo>
                <a:lnTo>
                  <a:pt x="0" y="0"/>
                </a:lnTo>
                <a:lnTo>
                  <a:pt x="0" y="6858000"/>
                </a:lnTo>
                <a:lnTo>
                  <a:pt x="10820287" y="6858000"/>
                </a:lnTo>
                <a:close/>
              </a:path>
            </a:pathLst>
          </a:custGeom>
          <a:noFill/>
          <a:ln cap="sq">
            <a:noFill/>
          </a:ln>
        </p:spPr>
      </p:pic>
      <p:sp>
        <p:nvSpPr>
          <p:cNvPr id="3" name="标题 1"/>
          <p:cNvSpPr txBox="1"/>
          <p:nvPr/>
        </p:nvSpPr>
        <p:spPr>
          <a:xfrm rot="0" flipH="0" flipV="0">
            <a:off x="442913" y="672991"/>
            <a:ext cx="2482749" cy="30830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0" flipV="0">
            <a:off x="0" y="6235700"/>
            <a:ext cx="7998594" cy="622299"/>
          </a:xfrm>
          <a:prstGeom prst="rect">
            <a:avLst/>
          </a:pr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934237" y="6353722"/>
            <a:ext cx="409809" cy="386254"/>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1" flipV="1">
            <a:off x="1164446" y="6353722"/>
            <a:ext cx="399132" cy="38625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437213" y="6353722"/>
            <a:ext cx="356573" cy="386255"/>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5466555" y="0"/>
            <a:ext cx="2252884" cy="6858000"/>
          </a:xfrm>
          <a:custGeom>
            <a:avLst/>
            <a:gdLst>
              <a:gd name="connsiteX0" fmla="*/ 0 w 2252884"/>
              <a:gd name="connsiteY0" fmla="*/ 0 h 6858000"/>
              <a:gd name="connsiteX1" fmla="*/ 304344 w 2252884"/>
              <a:gd name="connsiteY1" fmla="*/ 0 h 6858000"/>
              <a:gd name="connsiteX2" fmla="*/ 326134 w 2252884"/>
              <a:gd name="connsiteY2" fmla="*/ 22855 h 6858000"/>
              <a:gd name="connsiteX3" fmla="*/ 2252884 w 2252884"/>
              <a:gd name="connsiteY3" fmla="*/ 5009744 h 6858000"/>
              <a:gd name="connsiteX4" fmla="*/ 2102201 w 2252884"/>
              <a:gd name="connsiteY4" fmla="*/ 6504488 h 6858000"/>
              <a:gd name="connsiteX5" fmla="*/ 2020611 w 2252884"/>
              <a:gd name="connsiteY5" fmla="*/ 6858000 h 6858000"/>
              <a:gd name="connsiteX6" fmla="*/ 1717004 w 2252884"/>
              <a:gd name="connsiteY6" fmla="*/ 6858000 h 6858000"/>
              <a:gd name="connsiteX7" fmla="*/ 1730826 w 2252884"/>
              <a:gd name="connsiteY7" fmla="*/ 6807692 h 6858000"/>
              <a:gd name="connsiteX8" fmla="*/ 1950245 w 2252884"/>
              <a:gd name="connsiteY8" fmla="*/ 5009744 h 6858000"/>
              <a:gd name="connsiteX9" fmla="*/ 134348 w 2252884"/>
              <a:gd name="connsiteY9" fmla="*/ 147595 h 6858000"/>
            </a:gdLst>
            <a:rect l="l" t="t" r="r" b="b"/>
            <a:pathLst>
              <a:path w="2252884" h="6858000">
                <a:moveTo>
                  <a:pt x="0" y="0"/>
                </a:moveTo>
                <a:lnTo>
                  <a:pt x="304344" y="0"/>
                </a:lnTo>
                <a:lnTo>
                  <a:pt x="326134" y="22855"/>
                </a:lnTo>
                <a:cubicBezTo>
                  <a:pt x="1523257" y="1339984"/>
                  <a:pt x="2252884" y="3089657"/>
                  <a:pt x="2252884" y="5009744"/>
                </a:cubicBezTo>
                <a:cubicBezTo>
                  <a:pt x="2252884" y="5521768"/>
                  <a:pt x="2201000" y="6021672"/>
                  <a:pt x="2102201" y="6504488"/>
                </a:cubicBezTo>
                <a:lnTo>
                  <a:pt x="2020611" y="6858000"/>
                </a:lnTo>
                <a:lnTo>
                  <a:pt x="1717004" y="6858000"/>
                </a:lnTo>
                <a:lnTo>
                  <a:pt x="1730826" y="6807692"/>
                </a:lnTo>
                <a:cubicBezTo>
                  <a:pt x="1874163" y="6232031"/>
                  <a:pt x="1950245" y="5629772"/>
                  <a:pt x="1950245" y="5009744"/>
                </a:cubicBezTo>
                <a:cubicBezTo>
                  <a:pt x="1950245" y="3149660"/>
                  <a:pt x="1265507" y="1449505"/>
                  <a:pt x="134348" y="147595"/>
                </a:cubicBezTo>
                <a:close/>
              </a:path>
            </a:pathLst>
          </a:cu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3">
            <a:alphaModFix amt="100000"/>
          </a:blip>
          <a:srcRect l="23525" t="0" r="23525" b="0"/>
          <a:stretch>
            <a:fillRect/>
          </a:stretch>
        </p:blipFill>
        <p:spPr>
          <a:xfrm rot="0" flipH="0" flipV="0">
            <a:off x="5712532" y="0"/>
            <a:ext cx="6479468" cy="6857998"/>
          </a:xfrm>
          <a:custGeom>
            <a:avLst/>
            <a:gdLst>
              <a:gd name="connsiteX0" fmla="*/ 0 w 6479468"/>
              <a:gd name="connsiteY0" fmla="*/ 0 h 6857998"/>
              <a:gd name="connsiteX1" fmla="*/ 6479468 w 6479468"/>
              <a:gd name="connsiteY1" fmla="*/ 0 h 6857998"/>
              <a:gd name="connsiteX2" fmla="*/ 6479468 w 6479468"/>
              <a:gd name="connsiteY2" fmla="*/ 6857998 h 6857998"/>
              <a:gd name="connsiteX3" fmla="*/ 1716267 w 6479468"/>
              <a:gd name="connsiteY3" fmla="*/ 6857998 h 6857998"/>
              <a:gd name="connsiteX4" fmla="*/ 1797857 w 6479468"/>
              <a:gd name="connsiteY4" fmla="*/ 6504488 h 6857998"/>
              <a:gd name="connsiteX5" fmla="*/ 1948540 w 6479468"/>
              <a:gd name="connsiteY5" fmla="*/ 5009744 h 6857998"/>
              <a:gd name="connsiteX6" fmla="*/ 21790 w 6479468"/>
              <a:gd name="connsiteY6" fmla="*/ 22855 h 6857998"/>
            </a:gdLst>
            <a:rect l="l" t="t" r="r" b="b"/>
            <a:pathLst>
              <a:path w="6479468" h="6857998">
                <a:moveTo>
                  <a:pt x="0" y="0"/>
                </a:moveTo>
                <a:lnTo>
                  <a:pt x="6479468" y="0"/>
                </a:lnTo>
                <a:lnTo>
                  <a:pt x="6479468" y="6857998"/>
                </a:lnTo>
                <a:lnTo>
                  <a:pt x="1716267" y="6857998"/>
                </a:lnTo>
                <a:lnTo>
                  <a:pt x="1797857" y="6504488"/>
                </a:lnTo>
                <a:cubicBezTo>
                  <a:pt x="1896656" y="6021672"/>
                  <a:pt x="1948540" y="5521768"/>
                  <a:pt x="1948540" y="5009744"/>
                </a:cubicBezTo>
                <a:cubicBezTo>
                  <a:pt x="1948540" y="3089657"/>
                  <a:pt x="1218913" y="1339984"/>
                  <a:pt x="21790" y="22855"/>
                </a:cubicBezTo>
                <a:close/>
              </a:path>
            </a:pathLst>
          </a:custGeom>
          <a:noFill/>
          <a:ln cap="sq">
            <a:noFill/>
          </a:ln>
        </p:spPr>
      </p:pic>
      <p:sp>
        <p:nvSpPr>
          <p:cNvPr id="10" name="标题 1"/>
          <p:cNvSpPr txBox="1"/>
          <p:nvPr/>
        </p:nvSpPr>
        <p:spPr>
          <a:xfrm rot="0" flipH="0" flipV="1">
            <a:off x="442913" y="5249095"/>
            <a:ext cx="4709976" cy="119780"/>
          </a:xfrm>
          <a:custGeom>
            <a:avLst/>
            <a:gdLst>
              <a:gd name="connsiteX0" fmla="*/ 844540 w 4709976"/>
              <a:gd name="connsiteY0" fmla="*/ 64860 h 119780"/>
              <a:gd name="connsiteX1" fmla="*/ 844540 w 4709976"/>
              <a:gd name="connsiteY1" fmla="*/ 64860 h 119780"/>
              <a:gd name="connsiteX2" fmla="*/ 844540 w 4709976"/>
              <a:gd name="connsiteY2" fmla="*/ 64859 h 119780"/>
              <a:gd name="connsiteX3" fmla="*/ 4687115 w 4709976"/>
              <a:gd name="connsiteY3" fmla="*/ 87720 h 119780"/>
              <a:gd name="connsiteX4" fmla="*/ 4709975 w 4709976"/>
              <a:gd name="connsiteY4" fmla="*/ 64860 h 119780"/>
              <a:gd name="connsiteX5" fmla="*/ 4709976 w 4709976"/>
              <a:gd name="connsiteY5" fmla="*/ 64860 h 119780"/>
              <a:gd name="connsiteX6" fmla="*/ 4687116 w 4709976"/>
              <a:gd name="connsiteY6" fmla="*/ 42000 h 119780"/>
              <a:gd name="connsiteX7" fmla="*/ 867400 w 4709976"/>
              <a:gd name="connsiteY7" fmla="*/ 42000 h 119780"/>
              <a:gd name="connsiteX8" fmla="*/ 851236 w 4709976"/>
              <a:gd name="connsiteY8" fmla="*/ 48696 h 119780"/>
              <a:gd name="connsiteX9" fmla="*/ 844540 w 4709976"/>
              <a:gd name="connsiteY9" fmla="*/ 64860 h 119780"/>
              <a:gd name="connsiteX10" fmla="*/ 851236 w 4709976"/>
              <a:gd name="connsiteY10" fmla="*/ 81023 h 119780"/>
              <a:gd name="connsiteX11" fmla="*/ 867400 w 4709976"/>
              <a:gd name="connsiteY11" fmla="*/ 87719 h 119780"/>
              <a:gd name="connsiteX12" fmla="*/ 626550 w 4709976"/>
              <a:gd name="connsiteY12" fmla="*/ 119780 h 119780"/>
              <a:gd name="connsiteX13" fmla="*/ 687305 w 4709976"/>
              <a:gd name="connsiteY13" fmla="*/ 59890 h 119780"/>
              <a:gd name="connsiteX14" fmla="*/ 626550 w 4709976"/>
              <a:gd name="connsiteY14" fmla="*/ 0 h 119780"/>
              <a:gd name="connsiteX15" fmla="*/ 565795 w 4709976"/>
              <a:gd name="connsiteY15" fmla="*/ 59890 h 119780"/>
              <a:gd name="connsiteX16" fmla="*/ 626550 w 4709976"/>
              <a:gd name="connsiteY16" fmla="*/ 119780 h 119780"/>
              <a:gd name="connsiteX17" fmla="*/ 343653 w 4709976"/>
              <a:gd name="connsiteY17" fmla="*/ 119780 h 119780"/>
              <a:gd name="connsiteX18" fmla="*/ 404408 w 4709976"/>
              <a:gd name="connsiteY18" fmla="*/ 59890 h 119780"/>
              <a:gd name="connsiteX19" fmla="*/ 343653 w 4709976"/>
              <a:gd name="connsiteY19" fmla="*/ 0 h 119780"/>
              <a:gd name="connsiteX20" fmla="*/ 282898 w 4709976"/>
              <a:gd name="connsiteY20" fmla="*/ 59890 h 119780"/>
              <a:gd name="connsiteX21" fmla="*/ 343653 w 4709976"/>
              <a:gd name="connsiteY21" fmla="*/ 119780 h 119780"/>
              <a:gd name="connsiteX22" fmla="*/ 60755 w 4709976"/>
              <a:gd name="connsiteY22" fmla="*/ 119780 h 119780"/>
              <a:gd name="connsiteX23" fmla="*/ 121510 w 4709976"/>
              <a:gd name="connsiteY23" fmla="*/ 59890 h 119780"/>
              <a:gd name="connsiteX24" fmla="*/ 60755 w 4709976"/>
              <a:gd name="connsiteY24" fmla="*/ 0 h 119780"/>
              <a:gd name="connsiteX25" fmla="*/ 0 w 4709976"/>
              <a:gd name="connsiteY25" fmla="*/ 59890 h 119780"/>
              <a:gd name="connsiteX26" fmla="*/ 60755 w 4709976"/>
              <a:gd name="connsiteY26" fmla="*/ 119780 h 119780"/>
            </a:gdLst>
            <a:rect l="l" t="t" r="r" b="b"/>
            <a:pathLst>
              <a:path w="4709976" h="119780">
                <a:moveTo>
                  <a:pt x="844540" y="64860"/>
                </a:moveTo>
                <a:lnTo>
                  <a:pt x="844540" y="64860"/>
                </a:lnTo>
                <a:lnTo>
                  <a:pt x="844540" y="64859"/>
                </a:lnTo>
                <a:close/>
                <a:moveTo>
                  <a:pt x="4687115" y="87720"/>
                </a:moveTo>
                <a:cubicBezTo>
                  <a:pt x="4699740" y="87720"/>
                  <a:pt x="4709975" y="77485"/>
                  <a:pt x="4709975" y="64860"/>
                </a:cubicBezTo>
                <a:lnTo>
                  <a:pt x="4709976" y="64860"/>
                </a:lnTo>
                <a:cubicBezTo>
                  <a:pt x="4709976" y="52235"/>
                  <a:pt x="4699741" y="42000"/>
                  <a:pt x="4687116" y="42000"/>
                </a:cubicBezTo>
                <a:lnTo>
                  <a:pt x="867400" y="42000"/>
                </a:lnTo>
                <a:cubicBezTo>
                  <a:pt x="861088" y="42000"/>
                  <a:pt x="855373" y="44559"/>
                  <a:pt x="851236" y="48696"/>
                </a:cubicBezTo>
                <a:lnTo>
                  <a:pt x="844540" y="64860"/>
                </a:lnTo>
                <a:lnTo>
                  <a:pt x="851236" y="81023"/>
                </a:lnTo>
                <a:cubicBezTo>
                  <a:pt x="855373" y="85160"/>
                  <a:pt x="861088" y="87719"/>
                  <a:pt x="867400" y="87719"/>
                </a:cubicBezTo>
                <a:close/>
                <a:moveTo>
                  <a:pt x="626550" y="119780"/>
                </a:moveTo>
                <a:cubicBezTo>
                  <a:pt x="660104" y="119780"/>
                  <a:pt x="687305" y="92966"/>
                  <a:pt x="687305" y="59890"/>
                </a:cubicBezTo>
                <a:cubicBezTo>
                  <a:pt x="687305" y="26814"/>
                  <a:pt x="660104" y="0"/>
                  <a:pt x="626550" y="0"/>
                </a:cubicBezTo>
                <a:cubicBezTo>
                  <a:pt x="592996" y="0"/>
                  <a:pt x="565795" y="26814"/>
                  <a:pt x="565795" y="59890"/>
                </a:cubicBezTo>
                <a:cubicBezTo>
                  <a:pt x="565795" y="92966"/>
                  <a:pt x="592996" y="119780"/>
                  <a:pt x="626550" y="119780"/>
                </a:cubicBezTo>
                <a:close/>
                <a:moveTo>
                  <a:pt x="343653" y="119780"/>
                </a:moveTo>
                <a:cubicBezTo>
                  <a:pt x="377207" y="119780"/>
                  <a:pt x="404408" y="92966"/>
                  <a:pt x="404408" y="59890"/>
                </a:cubicBezTo>
                <a:cubicBezTo>
                  <a:pt x="404408" y="26814"/>
                  <a:pt x="377207" y="0"/>
                  <a:pt x="343653" y="0"/>
                </a:cubicBezTo>
                <a:cubicBezTo>
                  <a:pt x="310099" y="0"/>
                  <a:pt x="282898" y="26814"/>
                  <a:pt x="282898" y="59890"/>
                </a:cubicBezTo>
                <a:cubicBezTo>
                  <a:pt x="282898" y="92966"/>
                  <a:pt x="310099" y="119780"/>
                  <a:pt x="343653" y="119780"/>
                </a:cubicBezTo>
                <a:close/>
                <a:moveTo>
                  <a:pt x="60755" y="119780"/>
                </a:moveTo>
                <a:cubicBezTo>
                  <a:pt x="94309" y="119780"/>
                  <a:pt x="121510" y="92966"/>
                  <a:pt x="121510" y="59890"/>
                </a:cubicBezTo>
                <a:cubicBezTo>
                  <a:pt x="121510" y="26814"/>
                  <a:pt x="94309" y="0"/>
                  <a:pt x="60755" y="0"/>
                </a:cubicBezTo>
                <a:cubicBezTo>
                  <a:pt x="27201" y="0"/>
                  <a:pt x="0" y="26814"/>
                  <a:pt x="0" y="59890"/>
                </a:cubicBezTo>
                <a:cubicBezTo>
                  <a:pt x="0" y="92966"/>
                  <a:pt x="27201" y="119780"/>
                  <a:pt x="60755" y="119780"/>
                </a:cubicBezTo>
                <a:close/>
              </a:path>
            </a:pathLst>
          </a:custGeom>
          <a:gradFill>
            <a:gsLst>
              <a:gs pos="0">
                <a:schemeClr val="accent1">
                  <a:lumMod val="60000"/>
                  <a:lumOff val="40000"/>
                  <a:alpha val="0"/>
                </a:schemeClr>
              </a:gs>
              <a:gs pos="100000">
                <a:schemeClr val="accent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1" name="标题 1"/>
          <p:cNvSpPr txBox="1"/>
          <p:nvPr/>
        </p:nvSpPr>
        <p:spPr>
          <a:xfrm rot="0" flipH="0" flipV="0">
            <a:off x="10517070" y="133444"/>
            <a:ext cx="1395234" cy="1189509"/>
          </a:xfrm>
          <a:custGeom>
            <a:avLst/>
            <a:gdLst>
              <a:gd name="connsiteX0" fmla="*/ 1344360 w 1395234"/>
              <a:gd name="connsiteY0" fmla="*/ 1089209 h 1189509"/>
              <a:gd name="connsiteX1" fmla="*/ 1395234 w 1395234"/>
              <a:gd name="connsiteY1" fmla="*/ 1139359 h 1189509"/>
              <a:gd name="connsiteX2" fmla="*/ 1344360 w 1395234"/>
              <a:gd name="connsiteY2" fmla="*/ 1189509 h 1189509"/>
              <a:gd name="connsiteX3" fmla="*/ 1293486 w 1395234"/>
              <a:gd name="connsiteY3" fmla="*/ 1139359 h 1189509"/>
              <a:gd name="connsiteX4" fmla="*/ 1344360 w 1395234"/>
              <a:gd name="connsiteY4" fmla="*/ 1089209 h 1189509"/>
              <a:gd name="connsiteX5" fmla="*/ 1085663 w 1395234"/>
              <a:gd name="connsiteY5" fmla="*/ 1089209 h 1189509"/>
              <a:gd name="connsiteX6" fmla="*/ 1136537 w 1395234"/>
              <a:gd name="connsiteY6" fmla="*/ 1139359 h 1189509"/>
              <a:gd name="connsiteX7" fmla="*/ 1085663 w 1395234"/>
              <a:gd name="connsiteY7" fmla="*/ 1189509 h 1189509"/>
              <a:gd name="connsiteX8" fmla="*/ 1034789 w 1395234"/>
              <a:gd name="connsiteY8" fmla="*/ 1139359 h 1189509"/>
              <a:gd name="connsiteX9" fmla="*/ 1085663 w 1395234"/>
              <a:gd name="connsiteY9" fmla="*/ 1089209 h 1189509"/>
              <a:gd name="connsiteX10" fmla="*/ 826966 w 1395234"/>
              <a:gd name="connsiteY10" fmla="*/ 1089209 h 1189509"/>
              <a:gd name="connsiteX11" fmla="*/ 877840 w 1395234"/>
              <a:gd name="connsiteY11" fmla="*/ 1139359 h 1189509"/>
              <a:gd name="connsiteX12" fmla="*/ 826966 w 1395234"/>
              <a:gd name="connsiteY12" fmla="*/ 1189509 h 1189509"/>
              <a:gd name="connsiteX13" fmla="*/ 776092 w 1395234"/>
              <a:gd name="connsiteY13" fmla="*/ 1139359 h 1189509"/>
              <a:gd name="connsiteX14" fmla="*/ 826966 w 1395234"/>
              <a:gd name="connsiteY14" fmla="*/ 1089209 h 1189509"/>
              <a:gd name="connsiteX15" fmla="*/ 568269 w 1395234"/>
              <a:gd name="connsiteY15" fmla="*/ 1089209 h 1189509"/>
              <a:gd name="connsiteX16" fmla="*/ 619143 w 1395234"/>
              <a:gd name="connsiteY16" fmla="*/ 1139359 h 1189509"/>
              <a:gd name="connsiteX17" fmla="*/ 568269 w 1395234"/>
              <a:gd name="connsiteY17" fmla="*/ 1189509 h 1189509"/>
              <a:gd name="connsiteX18" fmla="*/ 517395 w 1395234"/>
              <a:gd name="connsiteY18" fmla="*/ 1139359 h 1189509"/>
              <a:gd name="connsiteX19" fmla="*/ 568269 w 1395234"/>
              <a:gd name="connsiteY19" fmla="*/ 1089209 h 1189509"/>
              <a:gd name="connsiteX20" fmla="*/ 309571 w 1395234"/>
              <a:gd name="connsiteY20" fmla="*/ 1089209 h 1189509"/>
              <a:gd name="connsiteX21" fmla="*/ 360445 w 1395234"/>
              <a:gd name="connsiteY21" fmla="*/ 1139359 h 1189509"/>
              <a:gd name="connsiteX22" fmla="*/ 309571 w 1395234"/>
              <a:gd name="connsiteY22" fmla="*/ 1189509 h 1189509"/>
              <a:gd name="connsiteX23" fmla="*/ 258697 w 1395234"/>
              <a:gd name="connsiteY23" fmla="*/ 1139359 h 1189509"/>
              <a:gd name="connsiteX24" fmla="*/ 309571 w 1395234"/>
              <a:gd name="connsiteY24" fmla="*/ 1089209 h 1189509"/>
              <a:gd name="connsiteX25" fmla="*/ 50874 w 1395234"/>
              <a:gd name="connsiteY25" fmla="*/ 1089209 h 1189509"/>
              <a:gd name="connsiteX26" fmla="*/ 101748 w 1395234"/>
              <a:gd name="connsiteY26" fmla="*/ 1139359 h 1189509"/>
              <a:gd name="connsiteX27" fmla="*/ 50874 w 1395234"/>
              <a:gd name="connsiteY27" fmla="*/ 1189509 h 1189509"/>
              <a:gd name="connsiteX28" fmla="*/ 0 w 1395234"/>
              <a:gd name="connsiteY28" fmla="*/ 1139359 h 1189509"/>
              <a:gd name="connsiteX29" fmla="*/ 50874 w 1395234"/>
              <a:gd name="connsiteY29" fmla="*/ 1089209 h 1189509"/>
              <a:gd name="connsiteX30" fmla="*/ 1344360 w 1395234"/>
              <a:gd name="connsiteY30" fmla="*/ 871367 h 1189509"/>
              <a:gd name="connsiteX31" fmla="*/ 1395234 w 1395234"/>
              <a:gd name="connsiteY31" fmla="*/ 921517 h 1189509"/>
              <a:gd name="connsiteX32" fmla="*/ 1344360 w 1395234"/>
              <a:gd name="connsiteY32" fmla="*/ 971667 h 1189509"/>
              <a:gd name="connsiteX33" fmla="*/ 1293486 w 1395234"/>
              <a:gd name="connsiteY33" fmla="*/ 921517 h 1189509"/>
              <a:gd name="connsiteX34" fmla="*/ 1344360 w 1395234"/>
              <a:gd name="connsiteY34" fmla="*/ 871367 h 1189509"/>
              <a:gd name="connsiteX35" fmla="*/ 1085663 w 1395234"/>
              <a:gd name="connsiteY35" fmla="*/ 871367 h 1189509"/>
              <a:gd name="connsiteX36" fmla="*/ 1136537 w 1395234"/>
              <a:gd name="connsiteY36" fmla="*/ 921517 h 1189509"/>
              <a:gd name="connsiteX37" fmla="*/ 1085663 w 1395234"/>
              <a:gd name="connsiteY37" fmla="*/ 971667 h 1189509"/>
              <a:gd name="connsiteX38" fmla="*/ 1034789 w 1395234"/>
              <a:gd name="connsiteY38" fmla="*/ 921517 h 1189509"/>
              <a:gd name="connsiteX39" fmla="*/ 1085663 w 1395234"/>
              <a:gd name="connsiteY39" fmla="*/ 871367 h 1189509"/>
              <a:gd name="connsiteX40" fmla="*/ 826966 w 1395234"/>
              <a:gd name="connsiteY40" fmla="*/ 871367 h 1189509"/>
              <a:gd name="connsiteX41" fmla="*/ 877840 w 1395234"/>
              <a:gd name="connsiteY41" fmla="*/ 921517 h 1189509"/>
              <a:gd name="connsiteX42" fmla="*/ 826966 w 1395234"/>
              <a:gd name="connsiteY42" fmla="*/ 971667 h 1189509"/>
              <a:gd name="connsiteX43" fmla="*/ 776092 w 1395234"/>
              <a:gd name="connsiteY43" fmla="*/ 921517 h 1189509"/>
              <a:gd name="connsiteX44" fmla="*/ 826966 w 1395234"/>
              <a:gd name="connsiteY44" fmla="*/ 871367 h 1189509"/>
              <a:gd name="connsiteX45" fmla="*/ 568269 w 1395234"/>
              <a:gd name="connsiteY45" fmla="*/ 871367 h 1189509"/>
              <a:gd name="connsiteX46" fmla="*/ 619143 w 1395234"/>
              <a:gd name="connsiteY46" fmla="*/ 921517 h 1189509"/>
              <a:gd name="connsiteX47" fmla="*/ 568269 w 1395234"/>
              <a:gd name="connsiteY47" fmla="*/ 971667 h 1189509"/>
              <a:gd name="connsiteX48" fmla="*/ 517395 w 1395234"/>
              <a:gd name="connsiteY48" fmla="*/ 921517 h 1189509"/>
              <a:gd name="connsiteX49" fmla="*/ 568269 w 1395234"/>
              <a:gd name="connsiteY49" fmla="*/ 871367 h 1189509"/>
              <a:gd name="connsiteX50" fmla="*/ 309571 w 1395234"/>
              <a:gd name="connsiteY50" fmla="*/ 871367 h 1189509"/>
              <a:gd name="connsiteX51" fmla="*/ 360445 w 1395234"/>
              <a:gd name="connsiteY51" fmla="*/ 921517 h 1189509"/>
              <a:gd name="connsiteX52" fmla="*/ 309571 w 1395234"/>
              <a:gd name="connsiteY52" fmla="*/ 971667 h 1189509"/>
              <a:gd name="connsiteX53" fmla="*/ 258697 w 1395234"/>
              <a:gd name="connsiteY53" fmla="*/ 921517 h 1189509"/>
              <a:gd name="connsiteX54" fmla="*/ 309571 w 1395234"/>
              <a:gd name="connsiteY54" fmla="*/ 871367 h 1189509"/>
              <a:gd name="connsiteX55" fmla="*/ 50874 w 1395234"/>
              <a:gd name="connsiteY55" fmla="*/ 871367 h 1189509"/>
              <a:gd name="connsiteX56" fmla="*/ 101748 w 1395234"/>
              <a:gd name="connsiteY56" fmla="*/ 921517 h 1189509"/>
              <a:gd name="connsiteX57" fmla="*/ 50874 w 1395234"/>
              <a:gd name="connsiteY57" fmla="*/ 971667 h 1189509"/>
              <a:gd name="connsiteX58" fmla="*/ 0 w 1395234"/>
              <a:gd name="connsiteY58" fmla="*/ 921517 h 1189509"/>
              <a:gd name="connsiteX59" fmla="*/ 50874 w 1395234"/>
              <a:gd name="connsiteY59" fmla="*/ 871367 h 1189509"/>
              <a:gd name="connsiteX60" fmla="*/ 1344360 w 1395234"/>
              <a:gd name="connsiteY60" fmla="*/ 653526 h 1189509"/>
              <a:gd name="connsiteX61" fmla="*/ 1395234 w 1395234"/>
              <a:gd name="connsiteY61" fmla="*/ 703676 h 1189509"/>
              <a:gd name="connsiteX62" fmla="*/ 1344360 w 1395234"/>
              <a:gd name="connsiteY62" fmla="*/ 753826 h 1189509"/>
              <a:gd name="connsiteX63" fmla="*/ 1293486 w 1395234"/>
              <a:gd name="connsiteY63" fmla="*/ 703676 h 1189509"/>
              <a:gd name="connsiteX64" fmla="*/ 1344360 w 1395234"/>
              <a:gd name="connsiteY64" fmla="*/ 653526 h 1189509"/>
              <a:gd name="connsiteX65" fmla="*/ 1085663 w 1395234"/>
              <a:gd name="connsiteY65" fmla="*/ 653526 h 1189509"/>
              <a:gd name="connsiteX66" fmla="*/ 1136537 w 1395234"/>
              <a:gd name="connsiteY66" fmla="*/ 703676 h 1189509"/>
              <a:gd name="connsiteX67" fmla="*/ 1085663 w 1395234"/>
              <a:gd name="connsiteY67" fmla="*/ 753826 h 1189509"/>
              <a:gd name="connsiteX68" fmla="*/ 1034789 w 1395234"/>
              <a:gd name="connsiteY68" fmla="*/ 703676 h 1189509"/>
              <a:gd name="connsiteX69" fmla="*/ 1085663 w 1395234"/>
              <a:gd name="connsiteY69" fmla="*/ 653526 h 1189509"/>
              <a:gd name="connsiteX70" fmla="*/ 826966 w 1395234"/>
              <a:gd name="connsiteY70" fmla="*/ 653526 h 1189509"/>
              <a:gd name="connsiteX71" fmla="*/ 877840 w 1395234"/>
              <a:gd name="connsiteY71" fmla="*/ 703676 h 1189509"/>
              <a:gd name="connsiteX72" fmla="*/ 826966 w 1395234"/>
              <a:gd name="connsiteY72" fmla="*/ 753826 h 1189509"/>
              <a:gd name="connsiteX73" fmla="*/ 776092 w 1395234"/>
              <a:gd name="connsiteY73" fmla="*/ 703676 h 1189509"/>
              <a:gd name="connsiteX74" fmla="*/ 826966 w 1395234"/>
              <a:gd name="connsiteY74" fmla="*/ 653526 h 1189509"/>
              <a:gd name="connsiteX75" fmla="*/ 568269 w 1395234"/>
              <a:gd name="connsiteY75" fmla="*/ 653526 h 1189509"/>
              <a:gd name="connsiteX76" fmla="*/ 619143 w 1395234"/>
              <a:gd name="connsiteY76" fmla="*/ 703676 h 1189509"/>
              <a:gd name="connsiteX77" fmla="*/ 568269 w 1395234"/>
              <a:gd name="connsiteY77" fmla="*/ 753826 h 1189509"/>
              <a:gd name="connsiteX78" fmla="*/ 517395 w 1395234"/>
              <a:gd name="connsiteY78" fmla="*/ 703676 h 1189509"/>
              <a:gd name="connsiteX79" fmla="*/ 568269 w 1395234"/>
              <a:gd name="connsiteY79" fmla="*/ 653526 h 1189509"/>
              <a:gd name="connsiteX80" fmla="*/ 309571 w 1395234"/>
              <a:gd name="connsiteY80" fmla="*/ 653526 h 1189509"/>
              <a:gd name="connsiteX81" fmla="*/ 360445 w 1395234"/>
              <a:gd name="connsiteY81" fmla="*/ 703676 h 1189509"/>
              <a:gd name="connsiteX82" fmla="*/ 309571 w 1395234"/>
              <a:gd name="connsiteY82" fmla="*/ 753826 h 1189509"/>
              <a:gd name="connsiteX83" fmla="*/ 258697 w 1395234"/>
              <a:gd name="connsiteY83" fmla="*/ 703676 h 1189509"/>
              <a:gd name="connsiteX84" fmla="*/ 309571 w 1395234"/>
              <a:gd name="connsiteY84" fmla="*/ 653526 h 1189509"/>
              <a:gd name="connsiteX85" fmla="*/ 50874 w 1395234"/>
              <a:gd name="connsiteY85" fmla="*/ 653526 h 1189509"/>
              <a:gd name="connsiteX86" fmla="*/ 101748 w 1395234"/>
              <a:gd name="connsiteY86" fmla="*/ 703676 h 1189509"/>
              <a:gd name="connsiteX87" fmla="*/ 50874 w 1395234"/>
              <a:gd name="connsiteY87" fmla="*/ 753826 h 1189509"/>
              <a:gd name="connsiteX88" fmla="*/ 0 w 1395234"/>
              <a:gd name="connsiteY88" fmla="*/ 703676 h 1189509"/>
              <a:gd name="connsiteX89" fmla="*/ 50874 w 1395234"/>
              <a:gd name="connsiteY89" fmla="*/ 653526 h 1189509"/>
              <a:gd name="connsiteX90" fmla="*/ 1344360 w 1395234"/>
              <a:gd name="connsiteY90" fmla="*/ 435684 h 1189509"/>
              <a:gd name="connsiteX91" fmla="*/ 1395234 w 1395234"/>
              <a:gd name="connsiteY91" fmla="*/ 485834 h 1189509"/>
              <a:gd name="connsiteX92" fmla="*/ 1344360 w 1395234"/>
              <a:gd name="connsiteY92" fmla="*/ 535984 h 1189509"/>
              <a:gd name="connsiteX93" fmla="*/ 1293486 w 1395234"/>
              <a:gd name="connsiteY93" fmla="*/ 485834 h 1189509"/>
              <a:gd name="connsiteX94" fmla="*/ 1344360 w 1395234"/>
              <a:gd name="connsiteY94" fmla="*/ 435684 h 1189509"/>
              <a:gd name="connsiteX95" fmla="*/ 1085663 w 1395234"/>
              <a:gd name="connsiteY95" fmla="*/ 435684 h 1189509"/>
              <a:gd name="connsiteX96" fmla="*/ 1136537 w 1395234"/>
              <a:gd name="connsiteY96" fmla="*/ 485834 h 1189509"/>
              <a:gd name="connsiteX97" fmla="*/ 1085663 w 1395234"/>
              <a:gd name="connsiteY97" fmla="*/ 535984 h 1189509"/>
              <a:gd name="connsiteX98" fmla="*/ 1034789 w 1395234"/>
              <a:gd name="connsiteY98" fmla="*/ 485834 h 1189509"/>
              <a:gd name="connsiteX99" fmla="*/ 1085663 w 1395234"/>
              <a:gd name="connsiteY99" fmla="*/ 435684 h 1189509"/>
              <a:gd name="connsiteX100" fmla="*/ 826966 w 1395234"/>
              <a:gd name="connsiteY100" fmla="*/ 435684 h 1189509"/>
              <a:gd name="connsiteX101" fmla="*/ 877840 w 1395234"/>
              <a:gd name="connsiteY101" fmla="*/ 485834 h 1189509"/>
              <a:gd name="connsiteX102" fmla="*/ 826966 w 1395234"/>
              <a:gd name="connsiteY102" fmla="*/ 535984 h 1189509"/>
              <a:gd name="connsiteX103" fmla="*/ 776092 w 1395234"/>
              <a:gd name="connsiteY103" fmla="*/ 485834 h 1189509"/>
              <a:gd name="connsiteX104" fmla="*/ 826966 w 1395234"/>
              <a:gd name="connsiteY104" fmla="*/ 435684 h 1189509"/>
              <a:gd name="connsiteX105" fmla="*/ 568269 w 1395234"/>
              <a:gd name="connsiteY105" fmla="*/ 435684 h 1189509"/>
              <a:gd name="connsiteX106" fmla="*/ 619143 w 1395234"/>
              <a:gd name="connsiteY106" fmla="*/ 485834 h 1189509"/>
              <a:gd name="connsiteX107" fmla="*/ 568269 w 1395234"/>
              <a:gd name="connsiteY107" fmla="*/ 535984 h 1189509"/>
              <a:gd name="connsiteX108" fmla="*/ 517395 w 1395234"/>
              <a:gd name="connsiteY108" fmla="*/ 485834 h 1189509"/>
              <a:gd name="connsiteX109" fmla="*/ 568269 w 1395234"/>
              <a:gd name="connsiteY109" fmla="*/ 435684 h 1189509"/>
              <a:gd name="connsiteX110" fmla="*/ 309571 w 1395234"/>
              <a:gd name="connsiteY110" fmla="*/ 435684 h 1189509"/>
              <a:gd name="connsiteX111" fmla="*/ 360445 w 1395234"/>
              <a:gd name="connsiteY111" fmla="*/ 485834 h 1189509"/>
              <a:gd name="connsiteX112" fmla="*/ 309571 w 1395234"/>
              <a:gd name="connsiteY112" fmla="*/ 535984 h 1189509"/>
              <a:gd name="connsiteX113" fmla="*/ 258697 w 1395234"/>
              <a:gd name="connsiteY113" fmla="*/ 485834 h 1189509"/>
              <a:gd name="connsiteX114" fmla="*/ 309571 w 1395234"/>
              <a:gd name="connsiteY114" fmla="*/ 435684 h 1189509"/>
              <a:gd name="connsiteX115" fmla="*/ 50874 w 1395234"/>
              <a:gd name="connsiteY115" fmla="*/ 435684 h 1189509"/>
              <a:gd name="connsiteX116" fmla="*/ 101748 w 1395234"/>
              <a:gd name="connsiteY116" fmla="*/ 485834 h 1189509"/>
              <a:gd name="connsiteX117" fmla="*/ 50874 w 1395234"/>
              <a:gd name="connsiteY117" fmla="*/ 535984 h 1189509"/>
              <a:gd name="connsiteX118" fmla="*/ 0 w 1395234"/>
              <a:gd name="connsiteY118" fmla="*/ 485834 h 1189509"/>
              <a:gd name="connsiteX119" fmla="*/ 50874 w 1395234"/>
              <a:gd name="connsiteY119" fmla="*/ 435684 h 1189509"/>
              <a:gd name="connsiteX120" fmla="*/ 1344360 w 1395234"/>
              <a:gd name="connsiteY120" fmla="*/ 217842 h 1189509"/>
              <a:gd name="connsiteX121" fmla="*/ 1395234 w 1395234"/>
              <a:gd name="connsiteY121" fmla="*/ 267992 h 1189509"/>
              <a:gd name="connsiteX122" fmla="*/ 1344360 w 1395234"/>
              <a:gd name="connsiteY122" fmla="*/ 318142 h 1189509"/>
              <a:gd name="connsiteX123" fmla="*/ 1293486 w 1395234"/>
              <a:gd name="connsiteY123" fmla="*/ 267992 h 1189509"/>
              <a:gd name="connsiteX124" fmla="*/ 1344360 w 1395234"/>
              <a:gd name="connsiteY124" fmla="*/ 217842 h 1189509"/>
              <a:gd name="connsiteX125" fmla="*/ 1085663 w 1395234"/>
              <a:gd name="connsiteY125" fmla="*/ 217842 h 1189509"/>
              <a:gd name="connsiteX126" fmla="*/ 1136537 w 1395234"/>
              <a:gd name="connsiteY126" fmla="*/ 267992 h 1189509"/>
              <a:gd name="connsiteX127" fmla="*/ 1085663 w 1395234"/>
              <a:gd name="connsiteY127" fmla="*/ 318142 h 1189509"/>
              <a:gd name="connsiteX128" fmla="*/ 1034789 w 1395234"/>
              <a:gd name="connsiteY128" fmla="*/ 267992 h 1189509"/>
              <a:gd name="connsiteX129" fmla="*/ 1085663 w 1395234"/>
              <a:gd name="connsiteY129" fmla="*/ 217842 h 1189509"/>
              <a:gd name="connsiteX130" fmla="*/ 826966 w 1395234"/>
              <a:gd name="connsiteY130" fmla="*/ 217842 h 1189509"/>
              <a:gd name="connsiteX131" fmla="*/ 877840 w 1395234"/>
              <a:gd name="connsiteY131" fmla="*/ 267992 h 1189509"/>
              <a:gd name="connsiteX132" fmla="*/ 826966 w 1395234"/>
              <a:gd name="connsiteY132" fmla="*/ 318142 h 1189509"/>
              <a:gd name="connsiteX133" fmla="*/ 776092 w 1395234"/>
              <a:gd name="connsiteY133" fmla="*/ 267992 h 1189509"/>
              <a:gd name="connsiteX134" fmla="*/ 826966 w 1395234"/>
              <a:gd name="connsiteY134" fmla="*/ 217842 h 1189509"/>
              <a:gd name="connsiteX135" fmla="*/ 568269 w 1395234"/>
              <a:gd name="connsiteY135" fmla="*/ 217842 h 1189509"/>
              <a:gd name="connsiteX136" fmla="*/ 619143 w 1395234"/>
              <a:gd name="connsiteY136" fmla="*/ 267992 h 1189509"/>
              <a:gd name="connsiteX137" fmla="*/ 568269 w 1395234"/>
              <a:gd name="connsiteY137" fmla="*/ 318142 h 1189509"/>
              <a:gd name="connsiteX138" fmla="*/ 517395 w 1395234"/>
              <a:gd name="connsiteY138" fmla="*/ 267992 h 1189509"/>
              <a:gd name="connsiteX139" fmla="*/ 568269 w 1395234"/>
              <a:gd name="connsiteY139" fmla="*/ 217842 h 1189509"/>
              <a:gd name="connsiteX140" fmla="*/ 309571 w 1395234"/>
              <a:gd name="connsiteY140" fmla="*/ 217842 h 1189509"/>
              <a:gd name="connsiteX141" fmla="*/ 360445 w 1395234"/>
              <a:gd name="connsiteY141" fmla="*/ 267992 h 1189509"/>
              <a:gd name="connsiteX142" fmla="*/ 309571 w 1395234"/>
              <a:gd name="connsiteY142" fmla="*/ 318142 h 1189509"/>
              <a:gd name="connsiteX143" fmla="*/ 258697 w 1395234"/>
              <a:gd name="connsiteY143" fmla="*/ 267992 h 1189509"/>
              <a:gd name="connsiteX144" fmla="*/ 309571 w 1395234"/>
              <a:gd name="connsiteY144" fmla="*/ 217842 h 1189509"/>
              <a:gd name="connsiteX145" fmla="*/ 50874 w 1395234"/>
              <a:gd name="connsiteY145" fmla="*/ 217842 h 1189509"/>
              <a:gd name="connsiteX146" fmla="*/ 101748 w 1395234"/>
              <a:gd name="connsiteY146" fmla="*/ 267992 h 1189509"/>
              <a:gd name="connsiteX147" fmla="*/ 50874 w 1395234"/>
              <a:gd name="connsiteY147" fmla="*/ 318142 h 1189509"/>
              <a:gd name="connsiteX148" fmla="*/ 0 w 1395234"/>
              <a:gd name="connsiteY148" fmla="*/ 267992 h 1189509"/>
              <a:gd name="connsiteX149" fmla="*/ 50874 w 1395234"/>
              <a:gd name="connsiteY149" fmla="*/ 217842 h 1189509"/>
              <a:gd name="connsiteX150" fmla="*/ 1344360 w 1395234"/>
              <a:gd name="connsiteY150" fmla="*/ 0 h 1189509"/>
              <a:gd name="connsiteX151" fmla="*/ 1395234 w 1395234"/>
              <a:gd name="connsiteY151" fmla="*/ 50150 h 1189509"/>
              <a:gd name="connsiteX152" fmla="*/ 1344360 w 1395234"/>
              <a:gd name="connsiteY152" fmla="*/ 100300 h 1189509"/>
              <a:gd name="connsiteX153" fmla="*/ 1293486 w 1395234"/>
              <a:gd name="connsiteY153" fmla="*/ 50150 h 1189509"/>
              <a:gd name="connsiteX154" fmla="*/ 1344360 w 1395234"/>
              <a:gd name="connsiteY154" fmla="*/ 0 h 1189509"/>
              <a:gd name="connsiteX155" fmla="*/ 1085663 w 1395234"/>
              <a:gd name="connsiteY155" fmla="*/ 0 h 1189509"/>
              <a:gd name="connsiteX156" fmla="*/ 1136537 w 1395234"/>
              <a:gd name="connsiteY156" fmla="*/ 50150 h 1189509"/>
              <a:gd name="connsiteX157" fmla="*/ 1085663 w 1395234"/>
              <a:gd name="connsiteY157" fmla="*/ 100300 h 1189509"/>
              <a:gd name="connsiteX158" fmla="*/ 1034789 w 1395234"/>
              <a:gd name="connsiteY158" fmla="*/ 50150 h 1189509"/>
              <a:gd name="connsiteX159" fmla="*/ 1085663 w 1395234"/>
              <a:gd name="connsiteY159" fmla="*/ 0 h 1189509"/>
              <a:gd name="connsiteX160" fmla="*/ 826966 w 1395234"/>
              <a:gd name="connsiteY160" fmla="*/ 0 h 1189509"/>
              <a:gd name="connsiteX161" fmla="*/ 877840 w 1395234"/>
              <a:gd name="connsiteY161" fmla="*/ 50150 h 1189509"/>
              <a:gd name="connsiteX162" fmla="*/ 826966 w 1395234"/>
              <a:gd name="connsiteY162" fmla="*/ 100300 h 1189509"/>
              <a:gd name="connsiteX163" fmla="*/ 776092 w 1395234"/>
              <a:gd name="connsiteY163" fmla="*/ 50150 h 1189509"/>
              <a:gd name="connsiteX164" fmla="*/ 826966 w 1395234"/>
              <a:gd name="connsiteY164" fmla="*/ 0 h 1189509"/>
              <a:gd name="connsiteX165" fmla="*/ 568269 w 1395234"/>
              <a:gd name="connsiteY165" fmla="*/ 0 h 1189509"/>
              <a:gd name="connsiteX166" fmla="*/ 619143 w 1395234"/>
              <a:gd name="connsiteY166" fmla="*/ 50150 h 1189509"/>
              <a:gd name="connsiteX167" fmla="*/ 568269 w 1395234"/>
              <a:gd name="connsiteY167" fmla="*/ 100300 h 1189509"/>
              <a:gd name="connsiteX168" fmla="*/ 517395 w 1395234"/>
              <a:gd name="connsiteY168" fmla="*/ 50150 h 1189509"/>
              <a:gd name="connsiteX169" fmla="*/ 568269 w 1395234"/>
              <a:gd name="connsiteY169" fmla="*/ 0 h 1189509"/>
              <a:gd name="connsiteX170" fmla="*/ 309571 w 1395234"/>
              <a:gd name="connsiteY170" fmla="*/ 0 h 1189509"/>
              <a:gd name="connsiteX171" fmla="*/ 360445 w 1395234"/>
              <a:gd name="connsiteY171" fmla="*/ 50150 h 1189509"/>
              <a:gd name="connsiteX172" fmla="*/ 309571 w 1395234"/>
              <a:gd name="connsiteY172" fmla="*/ 100300 h 1189509"/>
              <a:gd name="connsiteX173" fmla="*/ 258697 w 1395234"/>
              <a:gd name="connsiteY173" fmla="*/ 50150 h 1189509"/>
              <a:gd name="connsiteX174" fmla="*/ 309571 w 1395234"/>
              <a:gd name="connsiteY174" fmla="*/ 0 h 1189509"/>
              <a:gd name="connsiteX175" fmla="*/ 50874 w 1395234"/>
              <a:gd name="connsiteY175" fmla="*/ 0 h 1189509"/>
              <a:gd name="connsiteX176" fmla="*/ 101748 w 1395234"/>
              <a:gd name="connsiteY176" fmla="*/ 50150 h 1189509"/>
              <a:gd name="connsiteX177" fmla="*/ 50874 w 1395234"/>
              <a:gd name="connsiteY177" fmla="*/ 100300 h 1189509"/>
              <a:gd name="connsiteX178" fmla="*/ 0 w 1395234"/>
              <a:gd name="connsiteY178" fmla="*/ 50150 h 1189509"/>
              <a:gd name="connsiteX179" fmla="*/ 50874 w 1395234"/>
              <a:gd name="connsiteY179" fmla="*/ 0 h 1189509"/>
            </a:gdLst>
            <a:rect l="l" t="t" r="r" b="b"/>
            <a:pathLst>
              <a:path w="1395234" h="1189509">
                <a:moveTo>
                  <a:pt x="1344360" y="1089209"/>
                </a:moveTo>
                <a:cubicBezTo>
                  <a:pt x="1372457" y="1089209"/>
                  <a:pt x="1395234" y="1111662"/>
                  <a:pt x="1395234" y="1139359"/>
                </a:cubicBezTo>
                <a:cubicBezTo>
                  <a:pt x="1395234" y="1167056"/>
                  <a:pt x="1372457" y="1189509"/>
                  <a:pt x="1344360" y="1189509"/>
                </a:cubicBezTo>
                <a:cubicBezTo>
                  <a:pt x="1316263" y="1189509"/>
                  <a:pt x="1293486" y="1167056"/>
                  <a:pt x="1293486" y="1139359"/>
                </a:cubicBezTo>
                <a:cubicBezTo>
                  <a:pt x="1293486" y="1111662"/>
                  <a:pt x="1316263" y="1089209"/>
                  <a:pt x="1344360" y="1089209"/>
                </a:cubicBezTo>
                <a:close/>
                <a:moveTo>
                  <a:pt x="1085663" y="1089209"/>
                </a:moveTo>
                <a:cubicBezTo>
                  <a:pt x="1113760" y="1089209"/>
                  <a:pt x="1136537" y="1111662"/>
                  <a:pt x="1136537" y="1139359"/>
                </a:cubicBezTo>
                <a:cubicBezTo>
                  <a:pt x="1136537" y="1167056"/>
                  <a:pt x="1113760" y="1189509"/>
                  <a:pt x="1085663" y="1189509"/>
                </a:cubicBezTo>
                <a:cubicBezTo>
                  <a:pt x="1057566" y="1189509"/>
                  <a:pt x="1034789" y="1167056"/>
                  <a:pt x="1034789" y="1139359"/>
                </a:cubicBezTo>
                <a:cubicBezTo>
                  <a:pt x="1034789" y="1111662"/>
                  <a:pt x="1057566" y="1089209"/>
                  <a:pt x="1085663" y="1089209"/>
                </a:cubicBezTo>
                <a:close/>
                <a:moveTo>
                  <a:pt x="826966" y="1089209"/>
                </a:moveTo>
                <a:cubicBezTo>
                  <a:pt x="855063" y="1089209"/>
                  <a:pt x="877840" y="1111662"/>
                  <a:pt x="877840" y="1139359"/>
                </a:cubicBezTo>
                <a:cubicBezTo>
                  <a:pt x="877840" y="1167056"/>
                  <a:pt x="855063" y="1189509"/>
                  <a:pt x="826966" y="1189509"/>
                </a:cubicBezTo>
                <a:cubicBezTo>
                  <a:pt x="798869" y="1189509"/>
                  <a:pt x="776092" y="1167056"/>
                  <a:pt x="776092" y="1139359"/>
                </a:cubicBezTo>
                <a:cubicBezTo>
                  <a:pt x="776092" y="1111662"/>
                  <a:pt x="798869" y="1089209"/>
                  <a:pt x="826966" y="1089209"/>
                </a:cubicBezTo>
                <a:close/>
                <a:moveTo>
                  <a:pt x="568269" y="1089209"/>
                </a:moveTo>
                <a:cubicBezTo>
                  <a:pt x="596366" y="1089209"/>
                  <a:pt x="619143" y="1111662"/>
                  <a:pt x="619143" y="1139359"/>
                </a:cubicBezTo>
                <a:cubicBezTo>
                  <a:pt x="619143" y="1167056"/>
                  <a:pt x="596366" y="1189509"/>
                  <a:pt x="568269" y="1189509"/>
                </a:cubicBezTo>
                <a:cubicBezTo>
                  <a:pt x="540172" y="1189509"/>
                  <a:pt x="517395" y="1167056"/>
                  <a:pt x="517395" y="1139359"/>
                </a:cubicBezTo>
                <a:cubicBezTo>
                  <a:pt x="517395" y="1111662"/>
                  <a:pt x="540172" y="1089209"/>
                  <a:pt x="568269" y="1089209"/>
                </a:cubicBezTo>
                <a:close/>
                <a:moveTo>
                  <a:pt x="309571" y="1089209"/>
                </a:moveTo>
                <a:cubicBezTo>
                  <a:pt x="337668" y="1089209"/>
                  <a:pt x="360445" y="1111662"/>
                  <a:pt x="360445" y="1139359"/>
                </a:cubicBezTo>
                <a:cubicBezTo>
                  <a:pt x="360445" y="1167056"/>
                  <a:pt x="337668" y="1189509"/>
                  <a:pt x="309571" y="1189509"/>
                </a:cubicBezTo>
                <a:cubicBezTo>
                  <a:pt x="281474" y="1189509"/>
                  <a:pt x="258697" y="1167056"/>
                  <a:pt x="258697" y="1139359"/>
                </a:cubicBezTo>
                <a:cubicBezTo>
                  <a:pt x="258697" y="1111662"/>
                  <a:pt x="281474" y="1089209"/>
                  <a:pt x="309571" y="1089209"/>
                </a:cubicBezTo>
                <a:close/>
                <a:moveTo>
                  <a:pt x="50874" y="1089209"/>
                </a:moveTo>
                <a:cubicBezTo>
                  <a:pt x="78971" y="1089209"/>
                  <a:pt x="101748" y="1111662"/>
                  <a:pt x="101748" y="1139359"/>
                </a:cubicBezTo>
                <a:cubicBezTo>
                  <a:pt x="101748" y="1167056"/>
                  <a:pt x="78971" y="1189509"/>
                  <a:pt x="50874" y="1189509"/>
                </a:cubicBezTo>
                <a:cubicBezTo>
                  <a:pt x="22777" y="1189509"/>
                  <a:pt x="0" y="1167056"/>
                  <a:pt x="0" y="1139359"/>
                </a:cubicBezTo>
                <a:cubicBezTo>
                  <a:pt x="0" y="1111662"/>
                  <a:pt x="22777" y="1089209"/>
                  <a:pt x="50874" y="1089209"/>
                </a:cubicBezTo>
                <a:close/>
                <a:moveTo>
                  <a:pt x="1344360" y="871367"/>
                </a:moveTo>
                <a:cubicBezTo>
                  <a:pt x="1372457" y="871367"/>
                  <a:pt x="1395234" y="893820"/>
                  <a:pt x="1395234" y="921517"/>
                </a:cubicBezTo>
                <a:cubicBezTo>
                  <a:pt x="1395234" y="949214"/>
                  <a:pt x="1372457" y="971667"/>
                  <a:pt x="1344360" y="971667"/>
                </a:cubicBezTo>
                <a:cubicBezTo>
                  <a:pt x="1316263" y="971667"/>
                  <a:pt x="1293486" y="949214"/>
                  <a:pt x="1293486" y="921517"/>
                </a:cubicBezTo>
                <a:cubicBezTo>
                  <a:pt x="1293486" y="893820"/>
                  <a:pt x="1316263" y="871367"/>
                  <a:pt x="1344360" y="871367"/>
                </a:cubicBezTo>
                <a:close/>
                <a:moveTo>
                  <a:pt x="1085663" y="871367"/>
                </a:moveTo>
                <a:cubicBezTo>
                  <a:pt x="1113760" y="871367"/>
                  <a:pt x="1136537" y="893820"/>
                  <a:pt x="1136537" y="921517"/>
                </a:cubicBezTo>
                <a:cubicBezTo>
                  <a:pt x="1136537" y="949214"/>
                  <a:pt x="1113760" y="971667"/>
                  <a:pt x="1085663" y="971667"/>
                </a:cubicBezTo>
                <a:cubicBezTo>
                  <a:pt x="1057566" y="971667"/>
                  <a:pt x="1034789" y="949214"/>
                  <a:pt x="1034789" y="921517"/>
                </a:cubicBezTo>
                <a:cubicBezTo>
                  <a:pt x="1034789" y="893820"/>
                  <a:pt x="1057566" y="871367"/>
                  <a:pt x="1085663" y="871367"/>
                </a:cubicBezTo>
                <a:close/>
                <a:moveTo>
                  <a:pt x="826966" y="871367"/>
                </a:moveTo>
                <a:cubicBezTo>
                  <a:pt x="855063" y="871367"/>
                  <a:pt x="877840" y="893820"/>
                  <a:pt x="877840" y="921517"/>
                </a:cubicBezTo>
                <a:cubicBezTo>
                  <a:pt x="877840" y="949214"/>
                  <a:pt x="855063" y="971667"/>
                  <a:pt x="826966" y="971667"/>
                </a:cubicBezTo>
                <a:cubicBezTo>
                  <a:pt x="798869" y="971667"/>
                  <a:pt x="776092" y="949214"/>
                  <a:pt x="776092" y="921517"/>
                </a:cubicBezTo>
                <a:cubicBezTo>
                  <a:pt x="776092" y="893820"/>
                  <a:pt x="798869" y="871367"/>
                  <a:pt x="826966" y="871367"/>
                </a:cubicBezTo>
                <a:close/>
                <a:moveTo>
                  <a:pt x="568269" y="871367"/>
                </a:moveTo>
                <a:cubicBezTo>
                  <a:pt x="596366" y="871367"/>
                  <a:pt x="619143" y="893820"/>
                  <a:pt x="619143" y="921517"/>
                </a:cubicBezTo>
                <a:cubicBezTo>
                  <a:pt x="619143" y="949214"/>
                  <a:pt x="596366" y="971667"/>
                  <a:pt x="568269" y="971667"/>
                </a:cubicBezTo>
                <a:cubicBezTo>
                  <a:pt x="540172" y="971667"/>
                  <a:pt x="517395" y="949214"/>
                  <a:pt x="517395" y="921517"/>
                </a:cubicBezTo>
                <a:cubicBezTo>
                  <a:pt x="517395" y="893820"/>
                  <a:pt x="540172" y="871367"/>
                  <a:pt x="568269" y="871367"/>
                </a:cubicBezTo>
                <a:close/>
                <a:moveTo>
                  <a:pt x="309571" y="871367"/>
                </a:moveTo>
                <a:cubicBezTo>
                  <a:pt x="337668" y="871367"/>
                  <a:pt x="360445" y="893820"/>
                  <a:pt x="360445" y="921517"/>
                </a:cubicBezTo>
                <a:cubicBezTo>
                  <a:pt x="360445" y="949214"/>
                  <a:pt x="337668" y="971667"/>
                  <a:pt x="309571" y="971667"/>
                </a:cubicBezTo>
                <a:cubicBezTo>
                  <a:pt x="281474" y="971667"/>
                  <a:pt x="258697" y="949214"/>
                  <a:pt x="258697" y="921517"/>
                </a:cubicBezTo>
                <a:cubicBezTo>
                  <a:pt x="258697" y="893820"/>
                  <a:pt x="281474" y="871367"/>
                  <a:pt x="309571" y="871367"/>
                </a:cubicBezTo>
                <a:close/>
                <a:moveTo>
                  <a:pt x="50874" y="871367"/>
                </a:moveTo>
                <a:cubicBezTo>
                  <a:pt x="78971" y="871367"/>
                  <a:pt x="101748" y="893820"/>
                  <a:pt x="101748" y="921517"/>
                </a:cubicBezTo>
                <a:cubicBezTo>
                  <a:pt x="101748" y="949214"/>
                  <a:pt x="78971" y="971667"/>
                  <a:pt x="50874" y="971667"/>
                </a:cubicBezTo>
                <a:cubicBezTo>
                  <a:pt x="22777" y="971667"/>
                  <a:pt x="0" y="949214"/>
                  <a:pt x="0" y="921517"/>
                </a:cubicBezTo>
                <a:cubicBezTo>
                  <a:pt x="0" y="893820"/>
                  <a:pt x="22777" y="871367"/>
                  <a:pt x="50874" y="871367"/>
                </a:cubicBezTo>
                <a:close/>
                <a:moveTo>
                  <a:pt x="1344360" y="653526"/>
                </a:moveTo>
                <a:cubicBezTo>
                  <a:pt x="1372457" y="653526"/>
                  <a:pt x="1395234" y="675979"/>
                  <a:pt x="1395234" y="703676"/>
                </a:cubicBezTo>
                <a:cubicBezTo>
                  <a:pt x="1395234" y="731373"/>
                  <a:pt x="1372457" y="753826"/>
                  <a:pt x="1344360" y="753826"/>
                </a:cubicBezTo>
                <a:cubicBezTo>
                  <a:pt x="1316263" y="753826"/>
                  <a:pt x="1293486" y="731373"/>
                  <a:pt x="1293486" y="703676"/>
                </a:cubicBezTo>
                <a:cubicBezTo>
                  <a:pt x="1293486" y="675979"/>
                  <a:pt x="1316263" y="653526"/>
                  <a:pt x="1344360" y="653526"/>
                </a:cubicBezTo>
                <a:close/>
                <a:moveTo>
                  <a:pt x="1085663" y="653526"/>
                </a:moveTo>
                <a:cubicBezTo>
                  <a:pt x="1113760" y="653526"/>
                  <a:pt x="1136537" y="675979"/>
                  <a:pt x="1136537" y="703676"/>
                </a:cubicBezTo>
                <a:cubicBezTo>
                  <a:pt x="1136537" y="731373"/>
                  <a:pt x="1113760" y="753826"/>
                  <a:pt x="1085663" y="753826"/>
                </a:cubicBezTo>
                <a:cubicBezTo>
                  <a:pt x="1057566" y="753826"/>
                  <a:pt x="1034789" y="731373"/>
                  <a:pt x="1034789" y="703676"/>
                </a:cubicBezTo>
                <a:cubicBezTo>
                  <a:pt x="1034789" y="675979"/>
                  <a:pt x="1057566" y="653526"/>
                  <a:pt x="1085663" y="653526"/>
                </a:cubicBezTo>
                <a:close/>
                <a:moveTo>
                  <a:pt x="826966" y="653526"/>
                </a:moveTo>
                <a:cubicBezTo>
                  <a:pt x="855063" y="653526"/>
                  <a:pt x="877840" y="675979"/>
                  <a:pt x="877840" y="703676"/>
                </a:cubicBezTo>
                <a:cubicBezTo>
                  <a:pt x="877840" y="731373"/>
                  <a:pt x="855063" y="753826"/>
                  <a:pt x="826966" y="753826"/>
                </a:cubicBezTo>
                <a:cubicBezTo>
                  <a:pt x="798869" y="753826"/>
                  <a:pt x="776092" y="731373"/>
                  <a:pt x="776092" y="703676"/>
                </a:cubicBezTo>
                <a:cubicBezTo>
                  <a:pt x="776092" y="675979"/>
                  <a:pt x="798869" y="653526"/>
                  <a:pt x="826966" y="653526"/>
                </a:cubicBezTo>
                <a:close/>
                <a:moveTo>
                  <a:pt x="568269" y="653526"/>
                </a:moveTo>
                <a:cubicBezTo>
                  <a:pt x="596366" y="653526"/>
                  <a:pt x="619143" y="675979"/>
                  <a:pt x="619143" y="703676"/>
                </a:cubicBezTo>
                <a:cubicBezTo>
                  <a:pt x="619143" y="731373"/>
                  <a:pt x="596366" y="753826"/>
                  <a:pt x="568269" y="753826"/>
                </a:cubicBezTo>
                <a:cubicBezTo>
                  <a:pt x="540172" y="753826"/>
                  <a:pt x="517395" y="731373"/>
                  <a:pt x="517395" y="703676"/>
                </a:cubicBezTo>
                <a:cubicBezTo>
                  <a:pt x="517395" y="675979"/>
                  <a:pt x="540172" y="653526"/>
                  <a:pt x="568269" y="653526"/>
                </a:cubicBezTo>
                <a:close/>
                <a:moveTo>
                  <a:pt x="309571" y="653526"/>
                </a:moveTo>
                <a:cubicBezTo>
                  <a:pt x="337668" y="653526"/>
                  <a:pt x="360445" y="675979"/>
                  <a:pt x="360445" y="703676"/>
                </a:cubicBezTo>
                <a:cubicBezTo>
                  <a:pt x="360445" y="731373"/>
                  <a:pt x="337668" y="753826"/>
                  <a:pt x="309571" y="753826"/>
                </a:cubicBezTo>
                <a:cubicBezTo>
                  <a:pt x="281474" y="753826"/>
                  <a:pt x="258697" y="731373"/>
                  <a:pt x="258697" y="703676"/>
                </a:cubicBezTo>
                <a:cubicBezTo>
                  <a:pt x="258697" y="675979"/>
                  <a:pt x="281474" y="653526"/>
                  <a:pt x="309571" y="653526"/>
                </a:cubicBezTo>
                <a:close/>
                <a:moveTo>
                  <a:pt x="50874" y="653526"/>
                </a:moveTo>
                <a:cubicBezTo>
                  <a:pt x="78971" y="653526"/>
                  <a:pt x="101748" y="675979"/>
                  <a:pt x="101748" y="703676"/>
                </a:cubicBezTo>
                <a:cubicBezTo>
                  <a:pt x="101748" y="731373"/>
                  <a:pt x="78971" y="753826"/>
                  <a:pt x="50874" y="753826"/>
                </a:cubicBezTo>
                <a:cubicBezTo>
                  <a:pt x="22777" y="753826"/>
                  <a:pt x="0" y="731373"/>
                  <a:pt x="0" y="703676"/>
                </a:cubicBezTo>
                <a:cubicBezTo>
                  <a:pt x="0" y="675979"/>
                  <a:pt x="22777" y="653526"/>
                  <a:pt x="50874" y="653526"/>
                </a:cubicBezTo>
                <a:close/>
                <a:moveTo>
                  <a:pt x="1344360" y="435684"/>
                </a:moveTo>
                <a:cubicBezTo>
                  <a:pt x="1372457" y="435684"/>
                  <a:pt x="1395234" y="458137"/>
                  <a:pt x="1395234" y="485834"/>
                </a:cubicBezTo>
                <a:cubicBezTo>
                  <a:pt x="1395234" y="513531"/>
                  <a:pt x="1372457" y="535984"/>
                  <a:pt x="1344360" y="535984"/>
                </a:cubicBezTo>
                <a:cubicBezTo>
                  <a:pt x="1316263" y="535984"/>
                  <a:pt x="1293486" y="513531"/>
                  <a:pt x="1293486" y="485834"/>
                </a:cubicBezTo>
                <a:cubicBezTo>
                  <a:pt x="1293486" y="458137"/>
                  <a:pt x="1316263" y="435684"/>
                  <a:pt x="1344360" y="435684"/>
                </a:cubicBezTo>
                <a:close/>
                <a:moveTo>
                  <a:pt x="1085663" y="435684"/>
                </a:moveTo>
                <a:cubicBezTo>
                  <a:pt x="1113760" y="435684"/>
                  <a:pt x="1136537" y="458137"/>
                  <a:pt x="1136537" y="485834"/>
                </a:cubicBezTo>
                <a:cubicBezTo>
                  <a:pt x="1136537" y="513531"/>
                  <a:pt x="1113760" y="535984"/>
                  <a:pt x="1085663" y="535984"/>
                </a:cubicBezTo>
                <a:cubicBezTo>
                  <a:pt x="1057566" y="535984"/>
                  <a:pt x="1034789" y="513531"/>
                  <a:pt x="1034789" y="485834"/>
                </a:cubicBezTo>
                <a:cubicBezTo>
                  <a:pt x="1034789" y="458137"/>
                  <a:pt x="1057566" y="435684"/>
                  <a:pt x="1085663" y="435684"/>
                </a:cubicBezTo>
                <a:close/>
                <a:moveTo>
                  <a:pt x="826966" y="435684"/>
                </a:moveTo>
                <a:cubicBezTo>
                  <a:pt x="855063" y="435684"/>
                  <a:pt x="877840" y="458137"/>
                  <a:pt x="877840" y="485834"/>
                </a:cubicBezTo>
                <a:cubicBezTo>
                  <a:pt x="877840" y="513531"/>
                  <a:pt x="855063" y="535984"/>
                  <a:pt x="826966" y="535984"/>
                </a:cubicBezTo>
                <a:cubicBezTo>
                  <a:pt x="798869" y="535984"/>
                  <a:pt x="776092" y="513531"/>
                  <a:pt x="776092" y="485834"/>
                </a:cubicBezTo>
                <a:cubicBezTo>
                  <a:pt x="776092" y="458137"/>
                  <a:pt x="798869" y="435684"/>
                  <a:pt x="826966" y="435684"/>
                </a:cubicBezTo>
                <a:close/>
                <a:moveTo>
                  <a:pt x="568269" y="435684"/>
                </a:moveTo>
                <a:cubicBezTo>
                  <a:pt x="596366" y="435684"/>
                  <a:pt x="619143" y="458137"/>
                  <a:pt x="619143" y="485834"/>
                </a:cubicBezTo>
                <a:cubicBezTo>
                  <a:pt x="619143" y="513531"/>
                  <a:pt x="596366" y="535984"/>
                  <a:pt x="568269" y="535984"/>
                </a:cubicBezTo>
                <a:cubicBezTo>
                  <a:pt x="540172" y="535984"/>
                  <a:pt x="517395" y="513531"/>
                  <a:pt x="517395" y="485834"/>
                </a:cubicBezTo>
                <a:cubicBezTo>
                  <a:pt x="517395" y="458137"/>
                  <a:pt x="540172" y="435684"/>
                  <a:pt x="568269" y="435684"/>
                </a:cubicBezTo>
                <a:close/>
                <a:moveTo>
                  <a:pt x="309571" y="435684"/>
                </a:moveTo>
                <a:cubicBezTo>
                  <a:pt x="337668" y="435684"/>
                  <a:pt x="360445" y="458137"/>
                  <a:pt x="360445" y="485834"/>
                </a:cubicBezTo>
                <a:cubicBezTo>
                  <a:pt x="360445" y="513531"/>
                  <a:pt x="337668" y="535984"/>
                  <a:pt x="309571" y="535984"/>
                </a:cubicBezTo>
                <a:cubicBezTo>
                  <a:pt x="281474" y="535984"/>
                  <a:pt x="258697" y="513531"/>
                  <a:pt x="258697" y="485834"/>
                </a:cubicBezTo>
                <a:cubicBezTo>
                  <a:pt x="258697" y="458137"/>
                  <a:pt x="281474" y="435684"/>
                  <a:pt x="309571" y="435684"/>
                </a:cubicBezTo>
                <a:close/>
                <a:moveTo>
                  <a:pt x="50874" y="435684"/>
                </a:moveTo>
                <a:cubicBezTo>
                  <a:pt x="78971" y="435684"/>
                  <a:pt x="101748" y="458137"/>
                  <a:pt x="101748" y="485834"/>
                </a:cubicBezTo>
                <a:cubicBezTo>
                  <a:pt x="101748" y="513531"/>
                  <a:pt x="78971" y="535984"/>
                  <a:pt x="50874" y="535984"/>
                </a:cubicBezTo>
                <a:cubicBezTo>
                  <a:pt x="22777" y="535984"/>
                  <a:pt x="0" y="513531"/>
                  <a:pt x="0" y="485834"/>
                </a:cubicBezTo>
                <a:cubicBezTo>
                  <a:pt x="0" y="458137"/>
                  <a:pt x="22777" y="435684"/>
                  <a:pt x="50874" y="435684"/>
                </a:cubicBezTo>
                <a:close/>
                <a:moveTo>
                  <a:pt x="1344360" y="217842"/>
                </a:moveTo>
                <a:cubicBezTo>
                  <a:pt x="1372457" y="217842"/>
                  <a:pt x="1395234" y="240295"/>
                  <a:pt x="1395234" y="267992"/>
                </a:cubicBezTo>
                <a:cubicBezTo>
                  <a:pt x="1395234" y="295689"/>
                  <a:pt x="1372457" y="318142"/>
                  <a:pt x="1344360" y="318142"/>
                </a:cubicBezTo>
                <a:cubicBezTo>
                  <a:pt x="1316263" y="318142"/>
                  <a:pt x="1293486" y="295689"/>
                  <a:pt x="1293486" y="267992"/>
                </a:cubicBezTo>
                <a:cubicBezTo>
                  <a:pt x="1293486" y="240295"/>
                  <a:pt x="1316263" y="217842"/>
                  <a:pt x="1344360" y="217842"/>
                </a:cubicBezTo>
                <a:close/>
                <a:moveTo>
                  <a:pt x="1085663" y="217842"/>
                </a:moveTo>
                <a:cubicBezTo>
                  <a:pt x="1113760" y="217842"/>
                  <a:pt x="1136537" y="240295"/>
                  <a:pt x="1136537" y="267992"/>
                </a:cubicBezTo>
                <a:cubicBezTo>
                  <a:pt x="1136537" y="295689"/>
                  <a:pt x="1113760" y="318142"/>
                  <a:pt x="1085663" y="318142"/>
                </a:cubicBezTo>
                <a:cubicBezTo>
                  <a:pt x="1057566" y="318142"/>
                  <a:pt x="1034789" y="295689"/>
                  <a:pt x="1034789" y="267992"/>
                </a:cubicBezTo>
                <a:cubicBezTo>
                  <a:pt x="1034789" y="240295"/>
                  <a:pt x="1057566" y="217842"/>
                  <a:pt x="1085663" y="217842"/>
                </a:cubicBezTo>
                <a:close/>
                <a:moveTo>
                  <a:pt x="826966" y="217842"/>
                </a:moveTo>
                <a:cubicBezTo>
                  <a:pt x="855063" y="217842"/>
                  <a:pt x="877840" y="240295"/>
                  <a:pt x="877840" y="267992"/>
                </a:cubicBezTo>
                <a:cubicBezTo>
                  <a:pt x="877840" y="295689"/>
                  <a:pt x="855063" y="318142"/>
                  <a:pt x="826966" y="318142"/>
                </a:cubicBezTo>
                <a:cubicBezTo>
                  <a:pt x="798869" y="318142"/>
                  <a:pt x="776092" y="295689"/>
                  <a:pt x="776092" y="267992"/>
                </a:cubicBezTo>
                <a:cubicBezTo>
                  <a:pt x="776092" y="240295"/>
                  <a:pt x="798869" y="217842"/>
                  <a:pt x="826966" y="217842"/>
                </a:cubicBezTo>
                <a:close/>
                <a:moveTo>
                  <a:pt x="568269" y="217842"/>
                </a:moveTo>
                <a:cubicBezTo>
                  <a:pt x="596366" y="217842"/>
                  <a:pt x="619143" y="240295"/>
                  <a:pt x="619143" y="267992"/>
                </a:cubicBezTo>
                <a:cubicBezTo>
                  <a:pt x="619143" y="295689"/>
                  <a:pt x="596366" y="318142"/>
                  <a:pt x="568269" y="318142"/>
                </a:cubicBezTo>
                <a:cubicBezTo>
                  <a:pt x="540172" y="318142"/>
                  <a:pt x="517395" y="295689"/>
                  <a:pt x="517395" y="267992"/>
                </a:cubicBezTo>
                <a:cubicBezTo>
                  <a:pt x="517395" y="240295"/>
                  <a:pt x="540172" y="217842"/>
                  <a:pt x="568269" y="217842"/>
                </a:cubicBezTo>
                <a:close/>
                <a:moveTo>
                  <a:pt x="309571" y="217842"/>
                </a:moveTo>
                <a:cubicBezTo>
                  <a:pt x="337668" y="217842"/>
                  <a:pt x="360445" y="240295"/>
                  <a:pt x="360445" y="267992"/>
                </a:cubicBezTo>
                <a:cubicBezTo>
                  <a:pt x="360445" y="295689"/>
                  <a:pt x="337668" y="318142"/>
                  <a:pt x="309571" y="318142"/>
                </a:cubicBezTo>
                <a:cubicBezTo>
                  <a:pt x="281474" y="318142"/>
                  <a:pt x="258697" y="295689"/>
                  <a:pt x="258697" y="267992"/>
                </a:cubicBezTo>
                <a:cubicBezTo>
                  <a:pt x="258697" y="240295"/>
                  <a:pt x="281474" y="217842"/>
                  <a:pt x="309571" y="217842"/>
                </a:cubicBezTo>
                <a:close/>
                <a:moveTo>
                  <a:pt x="50874" y="217842"/>
                </a:moveTo>
                <a:cubicBezTo>
                  <a:pt x="78971" y="217842"/>
                  <a:pt x="101748" y="240295"/>
                  <a:pt x="101748" y="267992"/>
                </a:cubicBezTo>
                <a:cubicBezTo>
                  <a:pt x="101748" y="295689"/>
                  <a:pt x="78971" y="318142"/>
                  <a:pt x="50874" y="318142"/>
                </a:cubicBezTo>
                <a:cubicBezTo>
                  <a:pt x="22777" y="318142"/>
                  <a:pt x="0" y="295689"/>
                  <a:pt x="0" y="267992"/>
                </a:cubicBezTo>
                <a:cubicBezTo>
                  <a:pt x="0" y="240295"/>
                  <a:pt x="22777" y="217842"/>
                  <a:pt x="50874" y="217842"/>
                </a:cubicBezTo>
                <a:close/>
                <a:moveTo>
                  <a:pt x="1344360" y="0"/>
                </a:moveTo>
                <a:cubicBezTo>
                  <a:pt x="1372457" y="0"/>
                  <a:pt x="1395234" y="22453"/>
                  <a:pt x="1395234" y="50150"/>
                </a:cubicBezTo>
                <a:cubicBezTo>
                  <a:pt x="1395234" y="77847"/>
                  <a:pt x="1372457" y="100300"/>
                  <a:pt x="1344360" y="100300"/>
                </a:cubicBezTo>
                <a:cubicBezTo>
                  <a:pt x="1316263" y="100300"/>
                  <a:pt x="1293486" y="77847"/>
                  <a:pt x="1293486" y="50150"/>
                </a:cubicBezTo>
                <a:cubicBezTo>
                  <a:pt x="1293486" y="22453"/>
                  <a:pt x="1316263" y="0"/>
                  <a:pt x="1344360" y="0"/>
                </a:cubicBezTo>
                <a:close/>
                <a:moveTo>
                  <a:pt x="1085663" y="0"/>
                </a:moveTo>
                <a:cubicBezTo>
                  <a:pt x="1113760" y="0"/>
                  <a:pt x="1136537" y="22453"/>
                  <a:pt x="1136537" y="50150"/>
                </a:cubicBezTo>
                <a:cubicBezTo>
                  <a:pt x="1136537" y="77847"/>
                  <a:pt x="1113760" y="100300"/>
                  <a:pt x="1085663" y="100300"/>
                </a:cubicBezTo>
                <a:cubicBezTo>
                  <a:pt x="1057566" y="100300"/>
                  <a:pt x="1034789" y="77847"/>
                  <a:pt x="1034789" y="50150"/>
                </a:cubicBezTo>
                <a:cubicBezTo>
                  <a:pt x="1034789" y="22453"/>
                  <a:pt x="1057566" y="0"/>
                  <a:pt x="1085663" y="0"/>
                </a:cubicBezTo>
                <a:close/>
                <a:moveTo>
                  <a:pt x="826966" y="0"/>
                </a:moveTo>
                <a:cubicBezTo>
                  <a:pt x="855063" y="0"/>
                  <a:pt x="877840" y="22453"/>
                  <a:pt x="877840" y="50150"/>
                </a:cubicBezTo>
                <a:cubicBezTo>
                  <a:pt x="877840" y="77847"/>
                  <a:pt x="855063" y="100300"/>
                  <a:pt x="826966" y="100300"/>
                </a:cubicBezTo>
                <a:cubicBezTo>
                  <a:pt x="798869" y="100300"/>
                  <a:pt x="776092" y="77847"/>
                  <a:pt x="776092" y="50150"/>
                </a:cubicBezTo>
                <a:cubicBezTo>
                  <a:pt x="776092" y="22453"/>
                  <a:pt x="798869" y="0"/>
                  <a:pt x="826966" y="0"/>
                </a:cubicBezTo>
                <a:close/>
                <a:moveTo>
                  <a:pt x="568269" y="0"/>
                </a:moveTo>
                <a:cubicBezTo>
                  <a:pt x="596366" y="0"/>
                  <a:pt x="619143" y="22453"/>
                  <a:pt x="619143" y="50150"/>
                </a:cubicBezTo>
                <a:cubicBezTo>
                  <a:pt x="619143" y="77847"/>
                  <a:pt x="596366" y="100300"/>
                  <a:pt x="568269" y="100300"/>
                </a:cubicBezTo>
                <a:cubicBezTo>
                  <a:pt x="540172" y="100300"/>
                  <a:pt x="517395" y="77847"/>
                  <a:pt x="517395" y="50150"/>
                </a:cubicBezTo>
                <a:cubicBezTo>
                  <a:pt x="517395" y="22453"/>
                  <a:pt x="540172" y="0"/>
                  <a:pt x="568269" y="0"/>
                </a:cubicBezTo>
                <a:close/>
                <a:moveTo>
                  <a:pt x="309571" y="0"/>
                </a:moveTo>
                <a:cubicBezTo>
                  <a:pt x="337668" y="0"/>
                  <a:pt x="360445" y="22453"/>
                  <a:pt x="360445" y="50150"/>
                </a:cubicBezTo>
                <a:cubicBezTo>
                  <a:pt x="360445" y="77847"/>
                  <a:pt x="337668" y="100300"/>
                  <a:pt x="309571" y="100300"/>
                </a:cubicBezTo>
                <a:cubicBezTo>
                  <a:pt x="281474" y="100300"/>
                  <a:pt x="258697" y="77847"/>
                  <a:pt x="258697" y="50150"/>
                </a:cubicBezTo>
                <a:cubicBezTo>
                  <a:pt x="258697" y="22453"/>
                  <a:pt x="281474" y="0"/>
                  <a:pt x="309571" y="0"/>
                </a:cubicBezTo>
                <a:close/>
                <a:moveTo>
                  <a:pt x="50874" y="0"/>
                </a:moveTo>
                <a:cubicBezTo>
                  <a:pt x="78971" y="0"/>
                  <a:pt x="101748" y="22453"/>
                  <a:pt x="101748" y="50150"/>
                </a:cubicBezTo>
                <a:cubicBezTo>
                  <a:pt x="101748" y="77847"/>
                  <a:pt x="78971" y="100300"/>
                  <a:pt x="50874" y="100300"/>
                </a:cubicBezTo>
                <a:cubicBezTo>
                  <a:pt x="22777" y="100300"/>
                  <a:pt x="0" y="77847"/>
                  <a:pt x="0" y="50150"/>
                </a:cubicBezTo>
                <a:cubicBezTo>
                  <a:pt x="0" y="22453"/>
                  <a:pt x="22777" y="0"/>
                  <a:pt x="50874" y="0"/>
                </a:cubicBezTo>
                <a:close/>
              </a:path>
            </a:pathLst>
          </a:custGeom>
          <a:gradFill>
            <a:gsLst>
              <a:gs pos="0">
                <a:schemeClr val="accent1">
                  <a:lumMod val="20000"/>
                  <a:lumOff val="80000"/>
                </a:schemeClr>
              </a:gs>
              <a:gs pos="100000">
                <a:schemeClr val="accent1">
                  <a:lumMod val="20000"/>
                  <a:lumOff val="80000"/>
                  <a:alpha val="0"/>
                </a:schemeClr>
              </a:gs>
            </a:gsLst>
            <a:lin ang="10800000" scaled="0"/>
          </a:gradFill>
          <a:ln w="12700" cap="sq">
            <a:noFill/>
            <a:miter/>
          </a:ln>
        </p:spPr>
        <p:txBody>
          <a:bodyPr vert="horz" wrap="square" lIns="0" tIns="0" rIns="0" bIns="0" rtlCol="0" anchor="ctr"/>
          <a:lstStyle/>
          <a:p>
            <a:pPr algn="ctr">
              <a:lnSpc>
                <a:spcPct val="100000"/>
              </a:lnSpc>
            </a:pPr>
            <a:endParaRPr kumimoji="1" lang="zh-CN" altLang="en-US"/>
          </a:p>
        </p:txBody>
      </p:sp>
      <p:sp>
        <p:nvSpPr>
          <p:cNvPr id="12" name="标题 1"/>
          <p:cNvSpPr txBox="1"/>
          <p:nvPr/>
        </p:nvSpPr>
        <p:spPr>
          <a:xfrm rot="0" flipH="1" flipV="1">
            <a:off x="2363924" y="6544507"/>
            <a:ext cx="4630308" cy="45719"/>
          </a:xfrm>
          <a:prstGeom prst="roundRect">
            <a:avLst>
              <a:gd name="adj" fmla="val 50000"/>
            </a:avLst>
          </a:prstGeom>
          <a:gradFill>
            <a:gsLst>
              <a:gs pos="0">
                <a:schemeClr val="bg1">
                  <a:alpha val="0"/>
                </a:schemeClr>
              </a:gs>
              <a:gs pos="100000">
                <a:schemeClr val="bg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3" name="标题 1"/>
          <p:cNvSpPr txBox="1"/>
          <p:nvPr/>
        </p:nvSpPr>
        <p:spPr>
          <a:xfrm rot="0" flipH="0" flipV="0">
            <a:off x="377816" y="1730134"/>
            <a:ext cx="3083082" cy="1083680"/>
          </a:xfrm>
          <a:prstGeom prst="rect">
            <a:avLst/>
          </a:prstGeom>
          <a:noFill/>
          <a:ln cap="sq">
            <a:noFill/>
          </a:ln>
        </p:spPr>
        <p:txBody>
          <a:bodyPr vert="horz" wrap="square" lIns="0" tIns="0" rIns="0" bIns="0" rtlCol="0" anchor="ctr"/>
          <a:lstStyle/>
          <a:p>
            <a:pPr algn="l">
              <a:lnSpc>
                <a:spcPct val="110000"/>
              </a:lnSpc>
            </a:pPr>
            <a:r>
              <a:rPr kumimoji="1" lang="en-US" altLang="zh-CN" sz="7200">
                <a:ln w="12700">
                  <a:noFill/>
                </a:ln>
                <a:gradFill>
                  <a:gsLst>
                    <a:gs pos="0">
                      <a:srgbClr val="F0A22E">
                        <a:alpha val="100000"/>
                      </a:srgbClr>
                    </a:gs>
                    <a:gs pos="100000">
                      <a:srgbClr val="E85402">
                        <a:alpha val="100000"/>
                      </a:srgbClr>
                    </a:gs>
                  </a:gsLst>
                  <a:lin ang="108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rot="10800000" flipH="0" flipV="0">
            <a:off x="3109915" y="1898994"/>
            <a:ext cx="1618469" cy="1081372"/>
          </a:xfrm>
          <a:custGeom>
            <a:avLst/>
            <a:gdLst>
              <a:gd name="connsiteX0" fmla="*/ 1773282 w 1941727"/>
              <a:gd name="connsiteY0" fmla="*/ 1297355 h 1297355"/>
              <a:gd name="connsiteX1" fmla="*/ 168445 w 1941727"/>
              <a:gd name="connsiteY1" fmla="*/ 1297355 h 1297355"/>
              <a:gd name="connsiteX2" fmla="*/ 0 w 1941727"/>
              <a:gd name="connsiteY2" fmla="*/ 1128910 h 1297355"/>
              <a:gd name="connsiteX3" fmla="*/ 0 w 1941727"/>
              <a:gd name="connsiteY3" fmla="*/ 455151 h 1297355"/>
              <a:gd name="connsiteX4" fmla="*/ 168445 w 1941727"/>
              <a:gd name="connsiteY4" fmla="*/ 286706 h 1297355"/>
              <a:gd name="connsiteX5" fmla="*/ 918381 w 1941727"/>
              <a:gd name="connsiteY5" fmla="*/ 286706 h 1297355"/>
              <a:gd name="connsiteX6" fmla="*/ 1084670 w 1941727"/>
              <a:gd name="connsiteY6" fmla="*/ 0 h 1297355"/>
              <a:gd name="connsiteX7" fmla="*/ 1250960 w 1941727"/>
              <a:gd name="connsiteY7" fmla="*/ 286706 h 1297355"/>
              <a:gd name="connsiteX8" fmla="*/ 1773282 w 1941727"/>
              <a:gd name="connsiteY8" fmla="*/ 286706 h 1297355"/>
              <a:gd name="connsiteX9" fmla="*/ 1941727 w 1941727"/>
              <a:gd name="connsiteY9" fmla="*/ 455151 h 1297355"/>
              <a:gd name="connsiteX10" fmla="*/ 1941727 w 1941727"/>
              <a:gd name="connsiteY10" fmla="*/ 1128910 h 1297355"/>
              <a:gd name="connsiteX11" fmla="*/ 1773282 w 1941727"/>
              <a:gd name="connsiteY11" fmla="*/ 1297355 h 1297355"/>
            </a:gdLst>
            <a:rect l="l" t="t" r="r" b="b"/>
            <a:pathLst>
              <a:path w="1941727" h="1297355">
                <a:moveTo>
                  <a:pt x="1773282" y="1297355"/>
                </a:moveTo>
                <a:lnTo>
                  <a:pt x="168445" y="1297355"/>
                </a:lnTo>
                <a:cubicBezTo>
                  <a:pt x="75415" y="1297355"/>
                  <a:pt x="0" y="1221940"/>
                  <a:pt x="0" y="1128910"/>
                </a:cubicBezTo>
                <a:lnTo>
                  <a:pt x="0" y="455151"/>
                </a:lnTo>
                <a:cubicBezTo>
                  <a:pt x="0" y="362121"/>
                  <a:pt x="75415" y="286706"/>
                  <a:pt x="168445" y="286706"/>
                </a:cubicBezTo>
                <a:lnTo>
                  <a:pt x="918381" y="286706"/>
                </a:lnTo>
                <a:lnTo>
                  <a:pt x="1084670" y="0"/>
                </a:lnTo>
                <a:lnTo>
                  <a:pt x="1250960" y="286706"/>
                </a:lnTo>
                <a:lnTo>
                  <a:pt x="1773282" y="286706"/>
                </a:lnTo>
                <a:cubicBezTo>
                  <a:pt x="1866312" y="286706"/>
                  <a:pt x="1941727" y="362121"/>
                  <a:pt x="1941727" y="455151"/>
                </a:cubicBezTo>
                <a:lnTo>
                  <a:pt x="1941727" y="1128910"/>
                </a:lnTo>
                <a:cubicBezTo>
                  <a:pt x="1941727" y="1221940"/>
                  <a:pt x="1866312" y="1297355"/>
                  <a:pt x="1773282" y="1297355"/>
                </a:cubicBezTo>
                <a:close/>
              </a:path>
            </a:pathLst>
          </a:custGeom>
          <a:gradFill>
            <a:gsLst>
              <a:gs pos="0">
                <a:schemeClr val="accent1"/>
              </a:gs>
              <a:gs pos="100000">
                <a:schemeClr val="accent2"/>
              </a:gs>
            </a:gsLst>
            <a:lin ang="10800000" scaled="0"/>
          </a:gradFill>
          <a:ln w="12700" cap="sq">
            <a:solidFill>
              <a:schemeClr val="bg1">
                <a:alpha val="100000"/>
              </a:schemeClr>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3285920" y="91827"/>
            <a:ext cx="1266459" cy="2746471"/>
          </a:xfrm>
          <a:prstGeom prst="rect">
            <a:avLst/>
          </a:prstGeom>
          <a:noFill/>
          <a:ln cap="sq">
            <a:noFill/>
          </a:ln>
        </p:spPr>
        <p:txBody>
          <a:bodyPr vert="horz" wrap="square" lIns="0" tIns="0" rIns="0" bIns="0" rtlCol="0" anchor="b"/>
          <a:lstStyle/>
          <a:p>
            <a:pPr algn="ctr">
              <a:lnSpc>
                <a:spcPct val="150000"/>
              </a:lnSpc>
            </a:pPr>
            <a:r>
              <a:rPr kumimoji="1" lang="en-US" altLang="zh-CN" sz="6000">
                <a:ln w="12700">
                  <a:noFill/>
                </a:ln>
                <a:solidFill>
                  <a:srgbClr val="FFFFFF">
                    <a:alpha val="100000"/>
                  </a:srgbClr>
                </a:solidFill>
                <a:latin typeface="Source Han Sans CN Bold"/>
                <a:ea typeface="Source Han Sans CN Bold"/>
                <a:cs typeface="Source Han Sans CN Bold"/>
              </a:rPr>
              <a:t>01</a:t>
            </a:r>
            <a:endParaRPr kumimoji="1" lang="zh-CN" altLang="en-US"/>
          </a:p>
        </p:txBody>
      </p:sp>
      <p:sp>
        <p:nvSpPr>
          <p:cNvPr id="16" name="标题 1"/>
          <p:cNvSpPr txBox="1"/>
          <p:nvPr/>
        </p:nvSpPr>
        <p:spPr>
          <a:xfrm rot="0" flipH="0" flipV="0">
            <a:off x="6203972" y="3098479"/>
            <a:ext cx="2091047" cy="2091047"/>
          </a:xfrm>
          <a:prstGeom prst="ellipse">
            <a:avLst/>
          </a:prstGeom>
          <a:gradFill>
            <a:gsLst>
              <a:gs pos="0">
                <a:schemeClr val="accent1">
                  <a:lumMod val="60000"/>
                  <a:lumOff val="40000"/>
                </a:schemeClr>
              </a:gs>
              <a:gs pos="100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7" name=""/>
          <p:cNvPicPr>
            <a:picLocks noChangeAspect="1"/>
          </p:cNvPicPr>
          <p:nvPr/>
        </p:nvPicPr>
        <p:blipFill>
          <a:blip r:embed="rId4">
            <a:alphaModFix amt="100000"/>
          </a:blip>
          <a:srcRect l="48971" t="23133" r="2904" b="12974"/>
          <a:stretch>
            <a:fillRect/>
          </a:stretch>
        </p:blipFill>
        <p:spPr>
          <a:xfrm rot="0" flipH="0" flipV="0">
            <a:off x="6357725" y="3252232"/>
            <a:ext cx="1783541" cy="1783541"/>
          </a:xfrm>
          <a:custGeom>
            <a:avLst/>
            <a:gdLst>
              <a:gd name="connsiteX0" fmla="*/ 1395664 w 2791328"/>
              <a:gd name="connsiteY0" fmla="*/ 0 h 2791328"/>
              <a:gd name="connsiteX1" fmla="*/ 2791328 w 2791328"/>
              <a:gd name="connsiteY1" fmla="*/ 1395664 h 2791328"/>
              <a:gd name="connsiteX2" fmla="*/ 1395664 w 2791328"/>
              <a:gd name="connsiteY2" fmla="*/ 2791328 h 2791328"/>
              <a:gd name="connsiteX3" fmla="*/ 0 w 2791328"/>
              <a:gd name="connsiteY3" fmla="*/ 1395664 h 2791328"/>
              <a:gd name="connsiteX4" fmla="*/ 1395664 w 2791328"/>
              <a:gd name="connsiteY4" fmla="*/ 0 h 2791328"/>
            </a:gdLst>
            <a:rect l="l" t="t" r="r" b="b"/>
            <a:pathLst>
              <a:path w="2791328" h="2791328">
                <a:moveTo>
                  <a:pt x="1395664" y="0"/>
                </a:moveTo>
                <a:cubicBezTo>
                  <a:pt x="2166468" y="0"/>
                  <a:pt x="2791328" y="624860"/>
                  <a:pt x="2791328" y="1395664"/>
                </a:cubicBezTo>
                <a:cubicBezTo>
                  <a:pt x="2791328" y="2166468"/>
                  <a:pt x="2166468" y="2791328"/>
                  <a:pt x="1395664" y="2791328"/>
                </a:cubicBezTo>
                <a:cubicBezTo>
                  <a:pt x="624860" y="2791328"/>
                  <a:pt x="0" y="2166468"/>
                  <a:pt x="0" y="1395664"/>
                </a:cubicBezTo>
                <a:cubicBezTo>
                  <a:pt x="0" y="624860"/>
                  <a:pt x="624860" y="0"/>
                  <a:pt x="1395664" y="0"/>
                </a:cubicBezTo>
                <a:close/>
              </a:path>
            </a:pathLst>
          </a:custGeom>
          <a:noFill/>
          <a:ln>
            <a:noFill/>
          </a:ln>
        </p:spPr>
      </p:pic>
      <p:sp>
        <p:nvSpPr>
          <p:cNvPr id="18" name="标题 1"/>
          <p:cNvSpPr txBox="1"/>
          <p:nvPr/>
        </p:nvSpPr>
        <p:spPr>
          <a:xfrm rot="0" flipH="0" flipV="0">
            <a:off x="410302" y="3086108"/>
            <a:ext cx="5504943" cy="1915084"/>
          </a:xfrm>
          <a:prstGeom prst="rect">
            <a:avLst/>
          </a:prstGeom>
          <a:noFill/>
          <a:ln>
            <a:noFill/>
          </a:ln>
        </p:spPr>
        <p:txBody>
          <a:bodyPr vert="horz" wrap="square" lIns="0" tIns="0" rIns="0" bIns="0" rtlCol="0" anchor="t"/>
          <a:lstStyle/>
          <a:p>
            <a:pPr algn="l">
              <a:lnSpc>
                <a:spcPct val="130000"/>
              </a:lnSpc>
            </a:pPr>
            <a:r>
              <a:rPr kumimoji="1" lang="en-US" altLang="zh-CN" sz="4800">
                <a:ln w="12700">
                  <a:noFill/>
                </a:ln>
                <a:solidFill>
                  <a:srgbClr val="000000">
                    <a:alpha val="100000"/>
                  </a:srgbClr>
                </a:solidFill>
                <a:latin typeface="Source Han Sans CN Bold"/>
                <a:ea typeface="Source Han Sans CN Bold"/>
                <a:cs typeface="Source Han Sans CN Bold"/>
              </a:rPr>
              <a:t>目录</a:t>
            </a:r>
            <a:endParaRPr kumimoji="1" lang="zh-CN" altLang="en-US"/>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cxnSp>
        <p:nvCxnSpPr>
          <p:cNvPr id="3" name="标题 1"/>
          <p:cNvCxnSpPr/>
          <p:nvPr/>
        </p:nvCxnSpPr>
        <p:spPr>
          <a:xfrm rot="0" flipH="1" flipV="0">
            <a:off x="870741" y="3489767"/>
            <a:ext cx="10417216" cy="0"/>
          </a:xfrm>
          <a:prstGeom prst="line">
            <a:avLst/>
          </a:prstGeom>
          <a:noFill/>
          <a:ln w="6350" cap="rnd">
            <a:gradFill>
              <a:gsLst>
                <a:gs pos="0">
                  <a:schemeClr val="bg1"/>
                </a:gs>
                <a:gs pos="30000">
                  <a:schemeClr val="bg1">
                    <a:lumMod val="95000"/>
                  </a:schemeClr>
                </a:gs>
                <a:gs pos="77000">
                  <a:schemeClr val="bg1">
                    <a:lumMod val="95000"/>
                  </a:schemeClr>
                </a:gs>
                <a:gs pos="100000">
                  <a:schemeClr val="bg1"/>
                </a:gs>
              </a:gsLst>
              <a:lin ang="10800000" scaled="0"/>
            </a:gradFill>
            <a:round/>
          </a:ln>
        </p:spPr>
      </p:cxnSp>
      <p:sp>
        <p:nvSpPr>
          <p:cNvPr id="4" name="标题 1"/>
          <p:cNvSpPr txBox="1"/>
          <p:nvPr/>
        </p:nvSpPr>
        <p:spPr>
          <a:xfrm rot="0" flipH="0" flipV="0">
            <a:off x="1748948" y="3277532"/>
            <a:ext cx="576830" cy="576827"/>
          </a:xfrm>
          <a:prstGeom prst="ellipse">
            <a:avLst/>
          </a:prstGeom>
          <a:gradFill>
            <a:gsLst>
              <a:gs pos="0">
                <a:schemeClr val="accent3">
                  <a:lumMod val="60000"/>
                  <a:lumOff val="40000"/>
                </a:schemeClr>
              </a:gs>
              <a:gs pos="60000">
                <a:schemeClr val="accent3"/>
              </a:gs>
            </a:gsLst>
            <a:lin ang="2700000" scaled="0"/>
          </a:gradFill>
          <a:ln w="57150" cap="rnd">
            <a:noFill/>
            <a:round/>
          </a:ln>
          <a:effectLst>
            <a:outerShdw dist="50800" blurRad="50800" dir="5400000" sx="100000" sy="100000" kx="0" ky="0" algn="ctr" rotWithShape="0">
              <a:schemeClr val="accent3">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912209" y="3452449"/>
            <a:ext cx="250308" cy="235921"/>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2700" cap="rnd">
            <a:noFill/>
            <a:round/>
            <a:headEnd/>
            <a:tailEnd/>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5741006" y="3257500"/>
            <a:ext cx="576830" cy="576827"/>
          </a:xfrm>
          <a:prstGeom prst="ellipse">
            <a:avLst/>
          </a:prstGeom>
          <a:gradFill>
            <a:gsLst>
              <a:gs pos="0">
                <a:schemeClr val="accent6">
                  <a:lumMod val="60000"/>
                  <a:lumOff val="40000"/>
                </a:schemeClr>
              </a:gs>
              <a:gs pos="60000">
                <a:schemeClr val="accent6"/>
              </a:gs>
            </a:gsLst>
            <a:lin ang="2700000" scaled="0"/>
          </a:gradFill>
          <a:ln w="57150" cap="rnd">
            <a:noFill/>
            <a:round/>
          </a:ln>
          <a:effectLst>
            <a:outerShdw dist="50800" blurRad="50800" dir="5400000" sx="100000" sy="100000" kx="0" ky="0" algn="ctr" rotWithShape="0">
              <a:schemeClr val="accent6">
                <a:alpha val="20000"/>
              </a:schemeClr>
            </a:outerShdw>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rot="0" flipH="0" flipV="0">
            <a:off x="5919833" y="3416293"/>
            <a:ext cx="219177" cy="250308"/>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w="12700" cap="rnd">
            <a:noFill/>
            <a:round/>
            <a:headEnd/>
            <a:tailEnd/>
          </a:ln>
          <a:effectLst/>
        </p:spPr>
        <p:txBody>
          <a:bodyPr vert="horz" wrap="square" lIns="0" tIns="0" rIns="0" bIns="0" rtlCol="0" anchor="ctr"/>
          <a:lstStyle/>
          <a:p>
            <a:pPr algn="ctr">
              <a:lnSpc>
                <a:spcPct val="110000"/>
              </a:lnSpc>
            </a:pPr>
            <a:endParaRPr kumimoji="1" lang="zh-CN" altLang="en-US"/>
          </a:p>
        </p:txBody>
      </p:sp>
      <p:sp>
        <p:nvSpPr>
          <p:cNvPr id="8" name="标题 1"/>
          <p:cNvSpPr txBox="1"/>
          <p:nvPr/>
        </p:nvSpPr>
        <p:spPr>
          <a:xfrm rot="0" flipH="0" flipV="0">
            <a:off x="9826121" y="3244188"/>
            <a:ext cx="576819" cy="576816"/>
          </a:xfrm>
          <a:prstGeom prst="ellipse">
            <a:avLst/>
          </a:prstGeom>
          <a:gradFill>
            <a:gsLst>
              <a:gs pos="0">
                <a:schemeClr val="accent4">
                  <a:lumMod val="60000"/>
                  <a:lumOff val="40000"/>
                </a:schemeClr>
              </a:gs>
              <a:gs pos="60000">
                <a:schemeClr val="accent4"/>
              </a:gs>
            </a:gsLst>
            <a:lin ang="2700000" scaled="0"/>
          </a:gradFill>
          <a:ln w="57150" cap="rnd">
            <a:noFill/>
            <a:round/>
          </a:ln>
          <a:effectLst>
            <a:outerShdw dist="50800" blurRad="50800" dir="5400000" sx="100000" sy="100000" kx="0" ky="0" algn="ctr" rotWithShape="0">
              <a:schemeClr val="accent4">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9989379" y="3416373"/>
            <a:ext cx="250303" cy="250303"/>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2700" cap="rnd">
            <a:noFill/>
            <a:round/>
            <a:headEnd/>
            <a:tailEnd/>
          </a:ln>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4717261" y="1317248"/>
            <a:ext cx="2624320" cy="1796045"/>
          </a:xfrm>
          <a:prstGeom prst="roundRect">
            <a:avLst>
              <a:gd name="adj" fmla="val 7710"/>
            </a:avLst>
          </a:prstGeom>
          <a:blipFill>
            <a:blip r:embed="rId2"/>
            <a:srcRect l="0" t="0" r="0" b="0"/>
            <a:tile tx="0" ty="0" sx="100000" sy="100000" algn="ctr"/>
          </a:blipFill>
          <a:ln w="38100" cap="sq">
            <a:noFill/>
            <a:round/>
            <a:headEnd/>
            <a:tailEnd/>
          </a:ln>
          <a:effectLst/>
        </p:spPr>
        <p:txBody>
          <a:bodyPr vert="horz" wrap="square" lIns="0" tIns="0" rIns="0" bIns="0" rtlCol="0" anchor="t"/>
          <a:lstStyle/>
          <a:p>
            <a:pPr algn="ctr">
              <a:lnSpc>
                <a:spcPct val="110000"/>
              </a:lnSpc>
            </a:pPr>
            <a:endParaRPr kumimoji="1" lang="zh-CN" altLang="en-US"/>
          </a:p>
        </p:txBody>
      </p:sp>
      <p:sp>
        <p:nvSpPr>
          <p:cNvPr id="11" name="标题 1"/>
          <p:cNvSpPr txBox="1"/>
          <p:nvPr/>
        </p:nvSpPr>
        <p:spPr>
          <a:xfrm rot="0" flipH="0" flipV="0">
            <a:off x="725203" y="4081869"/>
            <a:ext cx="2624320" cy="1796045"/>
          </a:xfrm>
          <a:prstGeom prst="roundRect">
            <a:avLst>
              <a:gd name="adj" fmla="val 7710"/>
            </a:avLst>
          </a:prstGeom>
          <a:blipFill>
            <a:blip r:embed="rId2"/>
            <a:srcRect l="0" t="0" r="0" b="0"/>
            <a:tile tx="0" ty="0" sx="100000" sy="100000" algn="ctr"/>
          </a:blipFill>
          <a:ln w="38100" cap="sq">
            <a:noFill/>
            <a:round/>
            <a:headEnd/>
            <a:tailEnd/>
          </a:ln>
          <a:effectLst/>
        </p:spPr>
        <p:txBody>
          <a:bodyPr vert="horz" wrap="square" lIns="91440" tIns="45720" rIns="91440" bIns="45720" rtlCol="0" anchor="t"/>
          <a:lstStyle/>
          <a:p>
            <a:pPr algn="ctr">
              <a:lnSpc>
                <a:spcPct val="110000"/>
              </a:lnSpc>
            </a:pPr>
            <a:endParaRPr kumimoji="1" lang="zh-CN" altLang="en-US"/>
          </a:p>
        </p:txBody>
      </p:sp>
      <p:sp>
        <p:nvSpPr>
          <p:cNvPr id="12" name="标题 1"/>
          <p:cNvSpPr txBox="1"/>
          <p:nvPr/>
        </p:nvSpPr>
        <p:spPr>
          <a:xfrm rot="0" flipH="0" flipV="0">
            <a:off x="8802370" y="4050201"/>
            <a:ext cx="2624320" cy="1796045"/>
          </a:xfrm>
          <a:prstGeom prst="roundRect">
            <a:avLst>
              <a:gd name="adj" fmla="val 7710"/>
            </a:avLst>
          </a:prstGeom>
          <a:blipFill>
            <a:blip r:embed="rId2"/>
            <a:srcRect l="0" t="0" r="0" b="0"/>
            <a:tile tx="0" ty="0" sx="100000" sy="100000" algn="ctr"/>
          </a:blipFill>
          <a:ln w="38100" cap="sq">
            <a:noFill/>
            <a:round/>
            <a:headEnd/>
            <a:tailEnd/>
          </a:ln>
          <a:effectLst/>
        </p:spPr>
        <p:txBody>
          <a:bodyPr vert="horz" wrap="square" lIns="91440" tIns="45720" rIns="91440" bIns="45720" rtlCol="0" anchor="t"/>
          <a:lstStyle/>
          <a:p>
            <a:pPr algn="ctr">
              <a:lnSpc>
                <a:spcPct val="110000"/>
              </a:lnSpc>
            </a:pPr>
            <a:endParaRPr kumimoji="1" lang="zh-CN" altLang="en-US"/>
          </a:p>
        </p:txBody>
      </p:sp>
      <p:sp>
        <p:nvSpPr>
          <p:cNvPr id="13" name="标题 1"/>
          <p:cNvSpPr txBox="1"/>
          <p:nvPr/>
        </p:nvSpPr>
        <p:spPr>
          <a:xfrm rot="0" flipH="0" flipV="0">
            <a:off x="4685847" y="4041866"/>
            <a:ext cx="2686248" cy="276999"/>
          </a:xfrm>
          <a:prstGeom prst="rect">
            <a:avLst/>
          </a:prstGeom>
          <a:noFill/>
          <a:ln cap="sq">
            <a:noFill/>
          </a:ln>
          <a:effectLst/>
        </p:spPr>
        <p:txBody>
          <a:bodyPr vert="horz" wrap="square" lIns="0" tIns="0" rIns="0" bIns="0" rtlCol="0" anchor="ctr"/>
          <a:lstStyle/>
          <a:p>
            <a:pPr algn="ctr">
              <a:lnSpc>
                <a:spcPct val="100000"/>
              </a:lnSpc>
            </a:pPr>
            <a:r>
              <a:rPr kumimoji="1" lang="en-US" altLang="zh-CN" sz="917">
                <a:ln w="12700">
                  <a:noFill/>
                </a:ln>
                <a:solidFill>
                  <a:srgbClr val="000000">
                    <a:alpha val="100000"/>
                  </a:srgbClr>
                </a:solidFill>
                <a:latin typeface="Source Han Sans CN Bold"/>
                <a:ea typeface="Source Han Sans CN Bold"/>
                <a:cs typeface="Source Han Sans CN Bold"/>
              </a:rPr>
              <a:t>李清照	《声声慢》	个人身世之悲	白描叠字，声韵凄切</a:t>
            </a:r>
            <a:endParaRPr kumimoji="1" lang="zh-CN" altLang="en-US"/>
          </a:p>
        </p:txBody>
      </p:sp>
      <p:sp>
        <p:nvSpPr>
          <p:cNvPr id="14" name="标题 1"/>
          <p:cNvSpPr txBox="1"/>
          <p:nvPr/>
        </p:nvSpPr>
        <p:spPr>
          <a:xfrm rot="0" flipH="0" flipV="0">
            <a:off x="660400" y="1844630"/>
            <a:ext cx="2757764" cy="276999"/>
          </a:xfrm>
          <a:prstGeom prst="rect">
            <a:avLst/>
          </a:prstGeom>
          <a:noFill/>
          <a:ln cap="sq">
            <a:noFill/>
          </a:ln>
          <a:effectLst/>
        </p:spPr>
        <p:txBody>
          <a:bodyPr vert="horz" wrap="square" lIns="0" tIns="0" rIns="0" bIns="0" rtlCol="0" anchor="ctr"/>
          <a:lstStyle/>
          <a:p>
            <a:pPr algn="ctr">
              <a:lnSpc>
                <a:spcPct val="100000"/>
              </a:lnSpc>
            </a:pPr>
            <a:r>
              <a:rPr kumimoji="1" lang="en-US" altLang="zh-CN" sz="950">
                <a:ln w="12700">
                  <a:noFill/>
                </a:ln>
                <a:solidFill>
                  <a:srgbClr val="000000">
                    <a:alpha val="100000"/>
                  </a:srgbClr>
                </a:solidFill>
                <a:latin typeface="Source Han Sans CN Bold"/>
                <a:ea typeface="Source Han Sans CN Bold"/>
                <a:cs typeface="Source Han Sans CN Bold"/>
              </a:rPr>
              <a:t>苏轼	《水调歌头》	哲思与旷达	意境宏阔，虚实相生</a:t>
            </a:r>
            <a:endParaRPr kumimoji="1" lang="zh-CN" altLang="en-US"/>
          </a:p>
        </p:txBody>
      </p:sp>
      <p:sp>
        <p:nvSpPr>
          <p:cNvPr id="15" name="标题 1"/>
          <p:cNvSpPr txBox="1"/>
          <p:nvPr/>
        </p:nvSpPr>
        <p:spPr>
          <a:xfrm rot="0" flipH="0" flipV="0">
            <a:off x="8710160" y="1844630"/>
            <a:ext cx="2808740" cy="276999"/>
          </a:xfrm>
          <a:prstGeom prst="rect">
            <a:avLst/>
          </a:prstGeom>
          <a:noFill/>
          <a:ln cap="sq">
            <a:noFill/>
          </a:ln>
          <a:effectLst/>
        </p:spPr>
        <p:txBody>
          <a:bodyPr vert="horz" wrap="square" lIns="0" tIns="0" rIns="0" bIns="0" rtlCol="0" anchor="ctr"/>
          <a:lstStyle/>
          <a:p>
            <a:pPr algn="ctr">
              <a:lnSpc>
                <a:spcPct val="100000"/>
              </a:lnSpc>
            </a:pPr>
            <a:r>
              <a:rPr kumimoji="1" lang="en-US" altLang="zh-CN" sz="917">
                <a:ln w="12700">
                  <a:noFill/>
                </a:ln>
                <a:solidFill>
                  <a:srgbClr val="000000">
                    <a:alpha val="100000"/>
                  </a:srgbClr>
                </a:solidFill>
                <a:latin typeface="Source Han Sans CN Bold"/>
                <a:ea typeface="Source Han Sans CN Bold"/>
                <a:cs typeface="Source Han Sans CN Bold"/>
              </a:rPr>
              <a:t>辛弃疾	《青玉案·元夕》	家国抱负与婉约抒怀	对比隐喻，刚柔并济</a:t>
            </a:r>
            <a:endParaRPr kumimoji="1" lang="zh-CN" altLang="en-US"/>
          </a:p>
        </p:txBody>
      </p:sp>
      <p:sp>
        <p:nvSpPr>
          <p:cNvPr id="16" name="标题 1"/>
          <p:cNvSpPr txBox="1"/>
          <p:nvPr/>
        </p:nvSpPr>
        <p:spPr>
          <a:xfrm rot="0" flipH="0" flipV="0">
            <a:off x="4685847" y="4438748"/>
            <a:ext cx="2687148" cy="1429617"/>
          </a:xfrm>
          <a:prstGeom prst="rect">
            <a:avLst/>
          </a:prstGeom>
          <a:noFill/>
          <a:ln>
            <a:noFill/>
          </a:ln>
        </p:spPr>
        <p:txBody>
          <a:bodyPr vert="horz" wrap="square" lIns="0" tIns="0" rIns="0" bIns="0" rtlCol="0" anchor="t"/>
          <a:lstStyle/>
          <a:p>
            <a:pPr algn="ctr">
              <a:lnSpc>
                <a:spcPct val="140000"/>
              </a:lnSpc>
            </a:pPr>
            <a:r>
              <a:rPr kumimoji="1" lang="en-US" altLang="zh-CN" sz="921">
                <a:ln w="12700">
                  <a:noFill/>
                </a:ln>
                <a:solidFill>
                  <a:srgbClr val="000000">
                    <a:alpha val="100000"/>
                  </a:srgbClr>
                </a:solidFill>
                <a:latin typeface="Source Han Sans"/>
                <a:ea typeface="Source Han Sans"/>
                <a:cs typeface="Source Han Sans"/>
              </a:rPr>
              <a:t>李清照的《声声慢·寻寻觅觅》以个人身世之悲为主题，抒发了她对亡夫的思念和对个人身世的悲叹。其艺术手法上，白描叠字，声韵凄切，通过对淡酒、雁、黄花等凄凉意象的描写，层层渲染愁绪，使全词的情感更加深沉而真挚。
李清照在词中运用了叠字、白描等手法，使愁绪更加具体而生动，同时也增强了全词的音韵美。这种婉约派词风不仅反映了李清照个人的情感世界，也折射出了那个时代的社会现实和文人的精神状态。</a:t>
            </a:r>
            <a:endParaRPr kumimoji="1" lang="zh-CN" altLang="en-US"/>
          </a:p>
        </p:txBody>
      </p:sp>
      <p:sp>
        <p:nvSpPr>
          <p:cNvPr id="17" name="标题 1"/>
          <p:cNvSpPr txBox="1"/>
          <p:nvPr/>
        </p:nvSpPr>
        <p:spPr>
          <a:xfrm rot="0" flipH="0" flipV="0">
            <a:off x="660400" y="2176810"/>
            <a:ext cx="2753926" cy="940503"/>
          </a:xfrm>
          <a:prstGeom prst="rect">
            <a:avLst/>
          </a:prstGeom>
          <a:noFill/>
          <a:ln>
            <a:noFill/>
          </a:ln>
        </p:spPr>
        <p:txBody>
          <a:bodyPr vert="horz" wrap="square" lIns="0" tIns="0" rIns="0" bIns="0" rtlCol="0" anchor="t"/>
          <a:lstStyle/>
          <a:p>
            <a:pPr algn="ctr">
              <a:lnSpc>
                <a:spcPct val="140000"/>
              </a:lnSpc>
            </a:pPr>
            <a:r>
              <a:rPr kumimoji="1" lang="en-US" altLang="zh-CN" sz="684">
                <a:ln w="12700">
                  <a:noFill/>
                </a:ln>
                <a:solidFill>
                  <a:srgbClr val="000000">
                    <a:alpha val="100000"/>
                  </a:srgbClr>
                </a:solidFill>
                <a:latin typeface="Source Han Sans"/>
                <a:ea typeface="Source Han Sans"/>
                <a:cs typeface="Source Han Sans"/>
              </a:rPr>
              <a:t>苏轼的《水调歌头·明月几时有》以人生哲思和手足深情为主题，展现了苏轼作为豪放派代表的豁达胸怀和理性精神。其艺术手法上，意境宏阔，虚实相生，通过对明月和琼楼玉宇等意象的运用，营造出了一种空灵、清幽的意境，使全词充满了浪漫主义色彩。
苏轼在词中运用了拟人、虚实结合等手法，使明月具有了情感和思想，同时也增强了全词的艺术感染力。这种豪放派词风不仅反映了苏轼个人的思想境界，也体现了北宋文人在面对社会现实时的理性思考。</a:t>
            </a:r>
            <a:endParaRPr kumimoji="1" lang="zh-CN" altLang="en-US"/>
          </a:p>
        </p:txBody>
      </p:sp>
      <p:sp>
        <p:nvSpPr>
          <p:cNvPr id="18" name="标题 1"/>
          <p:cNvSpPr txBox="1"/>
          <p:nvPr/>
        </p:nvSpPr>
        <p:spPr>
          <a:xfrm rot="0" flipH="0" flipV="0">
            <a:off x="8710160" y="2176810"/>
            <a:ext cx="2802240" cy="987569"/>
          </a:xfrm>
          <a:prstGeom prst="rect">
            <a:avLst/>
          </a:prstGeom>
          <a:noFill/>
          <a:ln>
            <a:noFill/>
          </a:ln>
        </p:spPr>
        <p:txBody>
          <a:bodyPr vert="horz" wrap="square" lIns="0" tIns="0" rIns="0" bIns="0" rtlCol="0" anchor="t"/>
          <a:lstStyle/>
          <a:p>
            <a:pPr algn="ctr">
              <a:lnSpc>
                <a:spcPct val="140000"/>
              </a:lnSpc>
            </a:pPr>
            <a:r>
              <a:rPr kumimoji="1" lang="en-US" altLang="zh-CN" sz="702">
                <a:ln w="12700">
                  <a:noFill/>
                </a:ln>
                <a:solidFill>
                  <a:srgbClr val="000000">
                    <a:alpha val="100000"/>
                  </a:srgbClr>
                </a:solidFill>
                <a:latin typeface="Source Han Sans"/>
                <a:ea typeface="Source Han Sans"/>
                <a:cs typeface="Source Han Sans"/>
              </a:rPr>
              <a:t>辛弃疾的《青玉案·元夕》以家国抱负和婉约抒怀为主题，表达了他对抗金复国理想的坚守和对南宋朝廷偏安思想的不满。其艺术手法上，对比隐喻，刚柔并济，通过对元宵节繁华盛景的描写和对“那人”的自喻，表达了对理想的追求和对现实的不满。
辛弃疾在词中运用了对比、隐喻等手法，使全词的情感更加深沉而真挚，同时也增强了全词的艺术感染力。这种豪放兼婉约的词风不仅反映了辛弃疾个人的情感世界，也折射出了那个时代的社会现实和文人的精神状态。</a:t>
            </a:r>
            <a:endParaRPr kumimoji="1" lang="zh-CN" altLang="en-US"/>
          </a:p>
        </p:txBody>
      </p:sp>
      <p:sp>
        <p:nvSpPr>
          <p:cNvPr id="19"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词人	代表作	主题特色	艺术手法</a:t>
            </a:r>
            <a:endParaRPr kumimoji="1" lang="zh-CN" altLang="en-US"/>
          </a:p>
        </p:txBody>
      </p:sp>
      <p:cxnSp>
        <p:nvCxnSpPr>
          <p:cNvPr id="20"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21" name=""/>
          <p:cNvGrpSpPr/>
          <p:nvPr/>
        </p:nvGrpSpPr>
        <p:grpSpPr>
          <a:xfrm>
            <a:off x="203200" y="561165"/>
            <a:ext cx="381000" cy="158750"/>
            <a:chOff x="203200" y="561165"/>
            <a:chExt cx="381000" cy="158750"/>
          </a:xfrm>
        </p:grpSpPr>
        <p:sp>
          <p:nvSpPr>
            <p:cNvPr id="22"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272307" flipH="0" flipV="0">
            <a:off x="2240753" y="1846667"/>
            <a:ext cx="7453972" cy="4126308"/>
          </a:xfrm>
          <a:prstGeom prst="roundRect">
            <a:avLst>
              <a:gd name="adj" fmla="val 12669"/>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240753" y="1779336"/>
            <a:ext cx="7453972" cy="4126306"/>
          </a:xfrm>
          <a:prstGeom prst="roundRect">
            <a:avLst>
              <a:gd name="adj" fmla="val 12669"/>
            </a:avLst>
          </a:prstGeom>
          <a:solidFill>
            <a:schemeClr val="bg1"/>
          </a:solidFill>
          <a:ln w="12700" cap="sq">
            <a:noFill/>
            <a:miter/>
          </a:ln>
          <a:effectLst>
            <a:outerShdw dist="0" blurRad="127000" dir="0" sx="102000" sy="102000" kx="0" ky="0" algn="ctr" rotWithShape="0">
              <a:schemeClr val="accent1">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421281" y="2328802"/>
            <a:ext cx="7092916" cy="3214748"/>
          </a:xfrm>
          <a:prstGeom prst="rect">
            <a:avLst/>
          </a:prstGeom>
          <a:noFill/>
          <a:ln>
            <a:noFill/>
          </a:ln>
        </p:spPr>
        <p:txBody>
          <a:bodyPr vert="horz" wrap="square" lIns="91440" tIns="45720" rIns="91440" bIns="45720" rtlCol="0" anchor="ctr"/>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三首词展现宋词“豪放与婉约并存”的多元面貌，苏轼以理驭情，李清照以情摄景，辛弃疾则寄托家国情怀于婉约</a:t>
            </a:r>
            <a:endParaRPr kumimoji="1" lang="zh-CN" altLang="en-US"/>
          </a:p>
        </p:txBody>
      </p:sp>
      <p:sp>
        <p:nvSpPr>
          <p:cNvPr id="6" name="标题 1"/>
          <p:cNvSpPr txBox="1"/>
          <p:nvPr/>
        </p:nvSpPr>
        <p:spPr>
          <a:xfrm rot="0" flipH="0" flipV="0">
            <a:off x="5496392" y="1202959"/>
            <a:ext cx="942695" cy="942695"/>
          </a:xfrm>
          <a:prstGeom prst="flowChartConnector">
            <a:avLst/>
          </a:prstGeom>
          <a:gradFill>
            <a:gsLst>
              <a:gs pos="0">
                <a:schemeClr val="accent1"/>
              </a:gs>
              <a:gs pos="49000">
                <a:schemeClr val="accent1">
                  <a:lumMod val="60000"/>
                  <a:lumOff val="40000"/>
                </a:schemeClr>
              </a:gs>
              <a:gs pos="100000">
                <a:schemeClr val="accent1">
                  <a:lumMod val="40000"/>
                  <a:lumOff val="6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5356467" y="1443474"/>
            <a:ext cx="1222545" cy="461665"/>
          </a:xfrm>
          <a:prstGeom prst="rect">
            <a:avLst/>
          </a:prstGeom>
          <a:noFill/>
          <a:ln>
            <a:noFill/>
          </a:ln>
        </p:spPr>
        <p:txBody>
          <a:bodyPr vert="horz" wrap="square" lIns="91440" tIns="45720" rIns="91440" bIns="45720" rtlCol="0" anchor="ctr"/>
          <a:lstStyle/>
          <a:p>
            <a:pPr algn="ctr">
              <a:lnSpc>
                <a:spcPct val="110000"/>
              </a:lnSpc>
            </a:pPr>
            <a:r>
              <a:rPr kumimoji="1" lang="en-US" altLang="zh-CN" sz="3600">
                <a:ln w="12700">
                  <a:noFill/>
                </a:ln>
                <a:solidFill>
                  <a:srgbClr val="FFFFFF">
                    <a:alpha val="100000"/>
                  </a:srgbClr>
                </a:solidFill>
                <a:latin typeface="OPPOSans H"/>
                <a:ea typeface="OPPOSans H"/>
                <a:cs typeface="OPPOSans H"/>
              </a:rPr>
              <a:t>01</a:t>
            </a:r>
            <a:endParaRPr kumimoji="1" lang="zh-CN" altLang="en-US"/>
          </a:p>
        </p:txBody>
      </p:sp>
      <p:sp>
        <p:nvSpPr>
          <p:cNvPr id="8" name="标题 1"/>
          <p:cNvSpPr txBox="1"/>
          <p:nvPr/>
        </p:nvSpPr>
        <p:spPr>
          <a:xfrm rot="0" flipH="0" flipV="0">
            <a:off x="5382254" y="5619174"/>
            <a:ext cx="1170971" cy="68396"/>
          </a:xfrm>
          <a:prstGeom prst="roundRect">
            <a:avLst>
              <a:gd name="adj" fmla="val 50000"/>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备注</a:t>
            </a:r>
            <a:endParaRPr kumimoji="1" lang="zh-CN" altLang="en-US"/>
          </a:p>
        </p:txBody>
      </p:sp>
      <p:cxnSp>
        <p:nvCxnSpPr>
          <p:cNvPr id="10"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1" name=""/>
          <p:cNvGrpSpPr/>
          <p:nvPr/>
        </p:nvGrpSpPr>
        <p:grpSpPr>
          <a:xfrm>
            <a:off x="203200" y="561165"/>
            <a:ext cx="381000" cy="158750"/>
            <a:chOff x="203200" y="561165"/>
            <a:chExt cx="381000" cy="158750"/>
          </a:xfrm>
        </p:grpSpPr>
        <p:sp>
          <p:nvSpPr>
            <p:cNvPr id="12"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1000"/>
          </a:blip>
          <a:srcRect l="-13112" t="26222" r="45800" b="17139"/>
          <a:stretch>
            <a:fillRect/>
          </a:stretch>
        </p:blipFill>
        <p:spPr>
          <a:xfrm rot="0" flipH="1" flipV="0">
            <a:off x="-15339" y="-45049"/>
            <a:ext cx="10820287" cy="6858000"/>
          </a:xfrm>
          <a:custGeom>
            <a:avLst/>
            <a:gdLst>
              <a:gd name="connsiteX0" fmla="*/ 10820287 w 10820287"/>
              <a:gd name="connsiteY0" fmla="*/ 0 h 6858000"/>
              <a:gd name="connsiteX1" fmla="*/ 0 w 10820287"/>
              <a:gd name="connsiteY1" fmla="*/ 0 h 6858000"/>
              <a:gd name="connsiteX2" fmla="*/ 0 w 10820287"/>
              <a:gd name="connsiteY2" fmla="*/ 6858000 h 6858000"/>
              <a:gd name="connsiteX3" fmla="*/ 10820287 w 10820287"/>
              <a:gd name="connsiteY3" fmla="*/ 6858000 h 6858000"/>
            </a:gdLst>
            <a:rect l="l" t="t" r="r" b="b"/>
            <a:pathLst>
              <a:path w="10820287" h="6858000">
                <a:moveTo>
                  <a:pt x="10820287" y="0"/>
                </a:moveTo>
                <a:lnTo>
                  <a:pt x="0" y="0"/>
                </a:lnTo>
                <a:lnTo>
                  <a:pt x="0" y="6858000"/>
                </a:lnTo>
                <a:lnTo>
                  <a:pt x="10820287" y="6858000"/>
                </a:lnTo>
                <a:close/>
              </a:path>
            </a:pathLst>
          </a:custGeom>
          <a:noFill/>
          <a:ln cap="sq">
            <a:noFill/>
          </a:ln>
        </p:spPr>
      </p:pic>
      <p:sp>
        <p:nvSpPr>
          <p:cNvPr id="3" name="标题 1"/>
          <p:cNvSpPr txBox="1"/>
          <p:nvPr/>
        </p:nvSpPr>
        <p:spPr>
          <a:xfrm rot="0" flipH="0" flipV="0">
            <a:off x="809912" y="5160215"/>
            <a:ext cx="2011304" cy="525155"/>
          </a:xfrm>
          <a:prstGeom prst="roundRect">
            <a:avLst>
              <a:gd name="adj" fmla="val 17219"/>
            </a:avLst>
          </a:prstGeom>
          <a:gradFill>
            <a:gsLst>
              <a:gs pos="0">
                <a:schemeClr val="accent1"/>
              </a:gs>
              <a:gs pos="84000">
                <a:schemeClr val="accent2"/>
              </a:gs>
            </a:gsLst>
            <a:lin ang="10800000" scaled="0"/>
          </a:gradFill>
          <a:ln w="12700" cap="sq">
            <a:solidFill>
              <a:schemeClr val="bg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439164" y="5160215"/>
            <a:ext cx="540316" cy="525155"/>
          </a:xfrm>
          <a:prstGeom prst="roundRect">
            <a:avLst>
              <a:gd name="adj" fmla="val 17219"/>
            </a:avLst>
          </a:prstGeom>
          <a:solidFill>
            <a:schemeClr val="bg1"/>
          </a:solidFill>
          <a:ln w="12700" cap="sq">
            <a:solidFill>
              <a:schemeClr val="accent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531629" y="5230308"/>
            <a:ext cx="355386" cy="384968"/>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gradFill>
            <a:gsLst>
              <a:gs pos="0">
                <a:schemeClr val="accent1"/>
              </a:gs>
              <a:gs pos="100000">
                <a:schemeClr val="accent2"/>
              </a:gs>
            </a:gsLst>
            <a:lin ang="10800000" scaled="0"/>
          </a:gradFill>
          <a:ln w="12700" cap="sq">
            <a:solidFill>
              <a:schemeClr val="bg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1167301" y="5264559"/>
            <a:ext cx="2090450" cy="392218"/>
          </a:xfrm>
          <a:prstGeom prst="rect">
            <a:avLst/>
          </a:prstGeom>
          <a:noFill/>
          <a:ln cap="sq">
            <a:noFill/>
          </a:ln>
        </p:spPr>
        <p:txBody>
          <a:bodyPr vert="horz" wrap="square" lIns="0" tIns="0" rIns="0" bIns="0" rtlCol="0" anchor="t"/>
          <a:lstStyle/>
          <a:p>
            <a:pPr algn="l">
              <a:lnSpc>
                <a:spcPct val="150000"/>
              </a:lnSpc>
            </a:pPr>
            <a:r>
              <a:rPr kumimoji="1" lang="en-US" altLang="zh-CN" sz="1700">
                <a:ln w="12700">
                  <a:noFill/>
                </a:ln>
                <a:solidFill>
                  <a:srgbClr val="FFFFFF">
                    <a:alpha val="100000"/>
                  </a:srgbClr>
                </a:solidFill>
                <a:latin typeface="Source Han Sans"/>
                <a:ea typeface="Source Han Sans"/>
                <a:cs typeface="Source Han Sans"/>
              </a:rPr>
              <a:t>主讲人：AiPPT</a:t>
            </a:r>
            <a:endParaRPr kumimoji="1" lang="zh-CN" altLang="en-US"/>
          </a:p>
        </p:txBody>
      </p:sp>
      <p:sp>
        <p:nvSpPr>
          <p:cNvPr id="7" name="标题 1"/>
          <p:cNvSpPr txBox="1"/>
          <p:nvPr/>
        </p:nvSpPr>
        <p:spPr>
          <a:xfrm rot="0" flipH="0" flipV="0">
            <a:off x="3855732" y="5165934"/>
            <a:ext cx="2011304" cy="525155"/>
          </a:xfrm>
          <a:prstGeom prst="roundRect">
            <a:avLst>
              <a:gd name="adj" fmla="val 17219"/>
            </a:avLst>
          </a:prstGeom>
          <a:gradFill>
            <a:gsLst>
              <a:gs pos="0">
                <a:schemeClr val="accent1"/>
              </a:gs>
              <a:gs pos="84000">
                <a:schemeClr val="accent2"/>
              </a:gs>
            </a:gsLst>
            <a:lin ang="10800000" scaled="0"/>
          </a:gradFill>
          <a:ln w="12700" cap="sq">
            <a:solidFill>
              <a:schemeClr val="bg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3484984" y="5165934"/>
            <a:ext cx="540316" cy="525155"/>
          </a:xfrm>
          <a:prstGeom prst="roundRect">
            <a:avLst>
              <a:gd name="adj" fmla="val 17219"/>
            </a:avLst>
          </a:prstGeom>
          <a:solidFill>
            <a:schemeClr val="bg1"/>
          </a:solidFill>
          <a:ln w="12700" cap="sq">
            <a:solidFill>
              <a:schemeClr val="accent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1" flipV="1">
            <a:off x="3562854" y="5236027"/>
            <a:ext cx="384577" cy="384968"/>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gradFill>
            <a:gsLst>
              <a:gs pos="0">
                <a:schemeClr val="accent1"/>
              </a:gs>
              <a:gs pos="100000">
                <a:schemeClr val="accent2"/>
              </a:gs>
            </a:gsLst>
            <a:lin ang="10800000" scaled="0"/>
          </a:gradFill>
          <a:ln w="12700" cap="sq">
            <a:solidFill>
              <a:schemeClr val="bg1"/>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4278829" y="5264559"/>
            <a:ext cx="2090450" cy="392218"/>
          </a:xfrm>
          <a:prstGeom prst="rect">
            <a:avLst/>
          </a:prstGeom>
          <a:noFill/>
          <a:ln cap="sq">
            <a:noFill/>
          </a:ln>
        </p:spPr>
        <p:txBody>
          <a:bodyPr vert="horz" wrap="square" lIns="0" tIns="0" rIns="0" bIns="0" rtlCol="0" anchor="t"/>
          <a:lstStyle/>
          <a:p>
            <a:pPr algn="l">
              <a:lnSpc>
                <a:spcPct val="150000"/>
              </a:lnSpc>
            </a:pPr>
            <a:r>
              <a:rPr kumimoji="1" lang="en-US" altLang="zh-CN" sz="1700">
                <a:ln w="12700">
                  <a:noFill/>
                </a:ln>
                <a:solidFill>
                  <a:srgbClr val="FFFFFF">
                    <a:alpha val="100000"/>
                  </a:srgbClr>
                </a:solidFill>
                <a:latin typeface="Source Han Sans"/>
                <a:ea typeface="Source Han Sans"/>
                <a:cs typeface="Source Han Sans"/>
              </a:rPr>
              <a:t>时间：202X.X</a:t>
            </a:r>
            <a:endParaRPr kumimoji="1" lang="zh-CN" altLang="en-US"/>
          </a:p>
        </p:txBody>
      </p:sp>
      <p:sp>
        <p:nvSpPr>
          <p:cNvPr id="11" name="标题 1"/>
          <p:cNvSpPr txBox="1"/>
          <p:nvPr/>
        </p:nvSpPr>
        <p:spPr>
          <a:xfrm rot="0" flipH="0" flipV="0">
            <a:off x="442913" y="413023"/>
            <a:ext cx="2482749" cy="30830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0" flipV="0">
            <a:off x="0" y="6235700"/>
            <a:ext cx="7998594" cy="622299"/>
          </a:xfrm>
          <a:prstGeom prst="rect">
            <a:avLst/>
          </a:pr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1937092" y="6353722"/>
            <a:ext cx="409809" cy="386254"/>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0" flipH="1" flipV="1">
            <a:off x="1167301" y="6353722"/>
            <a:ext cx="399132" cy="38625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0" flipH="0" flipV="0">
            <a:off x="440068" y="6353722"/>
            <a:ext cx="356573" cy="386255"/>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5466555" y="0"/>
            <a:ext cx="2252884" cy="6858000"/>
          </a:xfrm>
          <a:custGeom>
            <a:avLst/>
            <a:gdLst>
              <a:gd name="connsiteX0" fmla="*/ 0 w 2252884"/>
              <a:gd name="connsiteY0" fmla="*/ 0 h 6858000"/>
              <a:gd name="connsiteX1" fmla="*/ 304344 w 2252884"/>
              <a:gd name="connsiteY1" fmla="*/ 0 h 6858000"/>
              <a:gd name="connsiteX2" fmla="*/ 326134 w 2252884"/>
              <a:gd name="connsiteY2" fmla="*/ 22855 h 6858000"/>
              <a:gd name="connsiteX3" fmla="*/ 2252884 w 2252884"/>
              <a:gd name="connsiteY3" fmla="*/ 5009744 h 6858000"/>
              <a:gd name="connsiteX4" fmla="*/ 2102201 w 2252884"/>
              <a:gd name="connsiteY4" fmla="*/ 6504488 h 6858000"/>
              <a:gd name="connsiteX5" fmla="*/ 2020611 w 2252884"/>
              <a:gd name="connsiteY5" fmla="*/ 6858000 h 6858000"/>
              <a:gd name="connsiteX6" fmla="*/ 1717004 w 2252884"/>
              <a:gd name="connsiteY6" fmla="*/ 6858000 h 6858000"/>
              <a:gd name="connsiteX7" fmla="*/ 1730826 w 2252884"/>
              <a:gd name="connsiteY7" fmla="*/ 6807692 h 6858000"/>
              <a:gd name="connsiteX8" fmla="*/ 1950245 w 2252884"/>
              <a:gd name="connsiteY8" fmla="*/ 5009744 h 6858000"/>
              <a:gd name="connsiteX9" fmla="*/ 134348 w 2252884"/>
              <a:gd name="connsiteY9" fmla="*/ 147595 h 6858000"/>
            </a:gdLst>
            <a:rect l="l" t="t" r="r" b="b"/>
            <a:pathLst>
              <a:path w="2252884" h="6858000">
                <a:moveTo>
                  <a:pt x="0" y="0"/>
                </a:moveTo>
                <a:lnTo>
                  <a:pt x="304344" y="0"/>
                </a:lnTo>
                <a:lnTo>
                  <a:pt x="326134" y="22855"/>
                </a:lnTo>
                <a:cubicBezTo>
                  <a:pt x="1523257" y="1339984"/>
                  <a:pt x="2252884" y="3089657"/>
                  <a:pt x="2252884" y="5009744"/>
                </a:cubicBezTo>
                <a:cubicBezTo>
                  <a:pt x="2252884" y="5521768"/>
                  <a:pt x="2201000" y="6021672"/>
                  <a:pt x="2102201" y="6504488"/>
                </a:cubicBezTo>
                <a:lnTo>
                  <a:pt x="2020611" y="6858000"/>
                </a:lnTo>
                <a:lnTo>
                  <a:pt x="1717004" y="6858000"/>
                </a:lnTo>
                <a:lnTo>
                  <a:pt x="1730826" y="6807692"/>
                </a:lnTo>
                <a:cubicBezTo>
                  <a:pt x="1874163" y="6232031"/>
                  <a:pt x="1950245" y="5629772"/>
                  <a:pt x="1950245" y="5009744"/>
                </a:cubicBezTo>
                <a:cubicBezTo>
                  <a:pt x="1950245" y="3149660"/>
                  <a:pt x="1265507" y="1449505"/>
                  <a:pt x="134348" y="147595"/>
                </a:cubicBezTo>
                <a:close/>
              </a:path>
            </a:pathLst>
          </a:cu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7" name=""/>
          <p:cNvPicPr>
            <a:picLocks noChangeAspect="1"/>
          </p:cNvPicPr>
          <p:nvPr/>
        </p:nvPicPr>
        <p:blipFill>
          <a:blip r:embed="rId3">
            <a:alphaModFix amt="100000"/>
          </a:blip>
          <a:srcRect l="23525" t="0" r="23525" b="0"/>
          <a:stretch>
            <a:fillRect/>
          </a:stretch>
        </p:blipFill>
        <p:spPr>
          <a:xfrm rot="0" flipH="0" flipV="0">
            <a:off x="5712532" y="0"/>
            <a:ext cx="6479468" cy="6857998"/>
          </a:xfrm>
          <a:custGeom>
            <a:avLst/>
            <a:gdLst>
              <a:gd name="connsiteX0" fmla="*/ 0 w 6479468"/>
              <a:gd name="connsiteY0" fmla="*/ 0 h 6857998"/>
              <a:gd name="connsiteX1" fmla="*/ 6479468 w 6479468"/>
              <a:gd name="connsiteY1" fmla="*/ 0 h 6857998"/>
              <a:gd name="connsiteX2" fmla="*/ 6479468 w 6479468"/>
              <a:gd name="connsiteY2" fmla="*/ 6857998 h 6857998"/>
              <a:gd name="connsiteX3" fmla="*/ 1716267 w 6479468"/>
              <a:gd name="connsiteY3" fmla="*/ 6857998 h 6857998"/>
              <a:gd name="connsiteX4" fmla="*/ 1797857 w 6479468"/>
              <a:gd name="connsiteY4" fmla="*/ 6504488 h 6857998"/>
              <a:gd name="connsiteX5" fmla="*/ 1948540 w 6479468"/>
              <a:gd name="connsiteY5" fmla="*/ 5009744 h 6857998"/>
              <a:gd name="connsiteX6" fmla="*/ 21790 w 6479468"/>
              <a:gd name="connsiteY6" fmla="*/ 22855 h 6857998"/>
            </a:gdLst>
            <a:rect l="l" t="t" r="r" b="b"/>
            <a:pathLst>
              <a:path w="6479468" h="6857998">
                <a:moveTo>
                  <a:pt x="0" y="0"/>
                </a:moveTo>
                <a:lnTo>
                  <a:pt x="6479468" y="0"/>
                </a:lnTo>
                <a:lnTo>
                  <a:pt x="6479468" y="6857998"/>
                </a:lnTo>
                <a:lnTo>
                  <a:pt x="1716267" y="6857998"/>
                </a:lnTo>
                <a:lnTo>
                  <a:pt x="1797857" y="6504488"/>
                </a:lnTo>
                <a:cubicBezTo>
                  <a:pt x="1896656" y="6021672"/>
                  <a:pt x="1948540" y="5521768"/>
                  <a:pt x="1948540" y="5009744"/>
                </a:cubicBezTo>
                <a:cubicBezTo>
                  <a:pt x="1948540" y="3089657"/>
                  <a:pt x="1218913" y="1339984"/>
                  <a:pt x="21790" y="22855"/>
                </a:cubicBezTo>
                <a:close/>
              </a:path>
            </a:pathLst>
          </a:custGeom>
          <a:noFill/>
          <a:ln cap="sq">
            <a:noFill/>
          </a:ln>
        </p:spPr>
      </p:pic>
      <p:sp>
        <p:nvSpPr>
          <p:cNvPr id="18" name="标题 1"/>
          <p:cNvSpPr txBox="1"/>
          <p:nvPr/>
        </p:nvSpPr>
        <p:spPr>
          <a:xfrm rot="0" flipH="0" flipV="1">
            <a:off x="441166" y="4590856"/>
            <a:ext cx="4709976" cy="119780"/>
          </a:xfrm>
          <a:custGeom>
            <a:avLst/>
            <a:gdLst>
              <a:gd name="connsiteX0" fmla="*/ 844540 w 4709976"/>
              <a:gd name="connsiteY0" fmla="*/ 64860 h 119780"/>
              <a:gd name="connsiteX1" fmla="*/ 844540 w 4709976"/>
              <a:gd name="connsiteY1" fmla="*/ 64860 h 119780"/>
              <a:gd name="connsiteX2" fmla="*/ 844540 w 4709976"/>
              <a:gd name="connsiteY2" fmla="*/ 64859 h 119780"/>
              <a:gd name="connsiteX3" fmla="*/ 4687115 w 4709976"/>
              <a:gd name="connsiteY3" fmla="*/ 87720 h 119780"/>
              <a:gd name="connsiteX4" fmla="*/ 4709975 w 4709976"/>
              <a:gd name="connsiteY4" fmla="*/ 64860 h 119780"/>
              <a:gd name="connsiteX5" fmla="*/ 4709976 w 4709976"/>
              <a:gd name="connsiteY5" fmla="*/ 64860 h 119780"/>
              <a:gd name="connsiteX6" fmla="*/ 4687116 w 4709976"/>
              <a:gd name="connsiteY6" fmla="*/ 42000 h 119780"/>
              <a:gd name="connsiteX7" fmla="*/ 867400 w 4709976"/>
              <a:gd name="connsiteY7" fmla="*/ 42000 h 119780"/>
              <a:gd name="connsiteX8" fmla="*/ 851236 w 4709976"/>
              <a:gd name="connsiteY8" fmla="*/ 48696 h 119780"/>
              <a:gd name="connsiteX9" fmla="*/ 844540 w 4709976"/>
              <a:gd name="connsiteY9" fmla="*/ 64860 h 119780"/>
              <a:gd name="connsiteX10" fmla="*/ 851236 w 4709976"/>
              <a:gd name="connsiteY10" fmla="*/ 81023 h 119780"/>
              <a:gd name="connsiteX11" fmla="*/ 867400 w 4709976"/>
              <a:gd name="connsiteY11" fmla="*/ 87719 h 119780"/>
              <a:gd name="connsiteX12" fmla="*/ 626550 w 4709976"/>
              <a:gd name="connsiteY12" fmla="*/ 119780 h 119780"/>
              <a:gd name="connsiteX13" fmla="*/ 687305 w 4709976"/>
              <a:gd name="connsiteY13" fmla="*/ 59890 h 119780"/>
              <a:gd name="connsiteX14" fmla="*/ 626550 w 4709976"/>
              <a:gd name="connsiteY14" fmla="*/ 0 h 119780"/>
              <a:gd name="connsiteX15" fmla="*/ 565795 w 4709976"/>
              <a:gd name="connsiteY15" fmla="*/ 59890 h 119780"/>
              <a:gd name="connsiteX16" fmla="*/ 626550 w 4709976"/>
              <a:gd name="connsiteY16" fmla="*/ 119780 h 119780"/>
              <a:gd name="connsiteX17" fmla="*/ 343653 w 4709976"/>
              <a:gd name="connsiteY17" fmla="*/ 119780 h 119780"/>
              <a:gd name="connsiteX18" fmla="*/ 404408 w 4709976"/>
              <a:gd name="connsiteY18" fmla="*/ 59890 h 119780"/>
              <a:gd name="connsiteX19" fmla="*/ 343653 w 4709976"/>
              <a:gd name="connsiteY19" fmla="*/ 0 h 119780"/>
              <a:gd name="connsiteX20" fmla="*/ 282898 w 4709976"/>
              <a:gd name="connsiteY20" fmla="*/ 59890 h 119780"/>
              <a:gd name="connsiteX21" fmla="*/ 343653 w 4709976"/>
              <a:gd name="connsiteY21" fmla="*/ 119780 h 119780"/>
              <a:gd name="connsiteX22" fmla="*/ 60755 w 4709976"/>
              <a:gd name="connsiteY22" fmla="*/ 119780 h 119780"/>
              <a:gd name="connsiteX23" fmla="*/ 121510 w 4709976"/>
              <a:gd name="connsiteY23" fmla="*/ 59890 h 119780"/>
              <a:gd name="connsiteX24" fmla="*/ 60755 w 4709976"/>
              <a:gd name="connsiteY24" fmla="*/ 0 h 119780"/>
              <a:gd name="connsiteX25" fmla="*/ 0 w 4709976"/>
              <a:gd name="connsiteY25" fmla="*/ 59890 h 119780"/>
              <a:gd name="connsiteX26" fmla="*/ 60755 w 4709976"/>
              <a:gd name="connsiteY26" fmla="*/ 119780 h 119780"/>
            </a:gdLst>
            <a:rect l="l" t="t" r="r" b="b"/>
            <a:pathLst>
              <a:path w="4709976" h="119780">
                <a:moveTo>
                  <a:pt x="844540" y="64860"/>
                </a:moveTo>
                <a:lnTo>
                  <a:pt x="844540" y="64860"/>
                </a:lnTo>
                <a:lnTo>
                  <a:pt x="844540" y="64859"/>
                </a:lnTo>
                <a:close/>
                <a:moveTo>
                  <a:pt x="4687115" y="87720"/>
                </a:moveTo>
                <a:cubicBezTo>
                  <a:pt x="4699740" y="87720"/>
                  <a:pt x="4709975" y="77485"/>
                  <a:pt x="4709975" y="64860"/>
                </a:cubicBezTo>
                <a:lnTo>
                  <a:pt x="4709976" y="64860"/>
                </a:lnTo>
                <a:cubicBezTo>
                  <a:pt x="4709976" y="52235"/>
                  <a:pt x="4699741" y="42000"/>
                  <a:pt x="4687116" y="42000"/>
                </a:cubicBezTo>
                <a:lnTo>
                  <a:pt x="867400" y="42000"/>
                </a:lnTo>
                <a:cubicBezTo>
                  <a:pt x="861088" y="42000"/>
                  <a:pt x="855373" y="44559"/>
                  <a:pt x="851236" y="48696"/>
                </a:cubicBezTo>
                <a:lnTo>
                  <a:pt x="844540" y="64860"/>
                </a:lnTo>
                <a:lnTo>
                  <a:pt x="851236" y="81023"/>
                </a:lnTo>
                <a:cubicBezTo>
                  <a:pt x="855373" y="85160"/>
                  <a:pt x="861088" y="87719"/>
                  <a:pt x="867400" y="87719"/>
                </a:cubicBezTo>
                <a:close/>
                <a:moveTo>
                  <a:pt x="626550" y="119780"/>
                </a:moveTo>
                <a:cubicBezTo>
                  <a:pt x="660104" y="119780"/>
                  <a:pt x="687305" y="92966"/>
                  <a:pt x="687305" y="59890"/>
                </a:cubicBezTo>
                <a:cubicBezTo>
                  <a:pt x="687305" y="26814"/>
                  <a:pt x="660104" y="0"/>
                  <a:pt x="626550" y="0"/>
                </a:cubicBezTo>
                <a:cubicBezTo>
                  <a:pt x="592996" y="0"/>
                  <a:pt x="565795" y="26814"/>
                  <a:pt x="565795" y="59890"/>
                </a:cubicBezTo>
                <a:cubicBezTo>
                  <a:pt x="565795" y="92966"/>
                  <a:pt x="592996" y="119780"/>
                  <a:pt x="626550" y="119780"/>
                </a:cubicBezTo>
                <a:close/>
                <a:moveTo>
                  <a:pt x="343653" y="119780"/>
                </a:moveTo>
                <a:cubicBezTo>
                  <a:pt x="377207" y="119780"/>
                  <a:pt x="404408" y="92966"/>
                  <a:pt x="404408" y="59890"/>
                </a:cubicBezTo>
                <a:cubicBezTo>
                  <a:pt x="404408" y="26814"/>
                  <a:pt x="377207" y="0"/>
                  <a:pt x="343653" y="0"/>
                </a:cubicBezTo>
                <a:cubicBezTo>
                  <a:pt x="310099" y="0"/>
                  <a:pt x="282898" y="26814"/>
                  <a:pt x="282898" y="59890"/>
                </a:cubicBezTo>
                <a:cubicBezTo>
                  <a:pt x="282898" y="92966"/>
                  <a:pt x="310099" y="119780"/>
                  <a:pt x="343653" y="119780"/>
                </a:cubicBezTo>
                <a:close/>
                <a:moveTo>
                  <a:pt x="60755" y="119780"/>
                </a:moveTo>
                <a:cubicBezTo>
                  <a:pt x="94309" y="119780"/>
                  <a:pt x="121510" y="92966"/>
                  <a:pt x="121510" y="59890"/>
                </a:cubicBezTo>
                <a:cubicBezTo>
                  <a:pt x="121510" y="26814"/>
                  <a:pt x="94309" y="0"/>
                  <a:pt x="60755" y="0"/>
                </a:cubicBezTo>
                <a:cubicBezTo>
                  <a:pt x="27201" y="0"/>
                  <a:pt x="0" y="26814"/>
                  <a:pt x="0" y="59890"/>
                </a:cubicBezTo>
                <a:cubicBezTo>
                  <a:pt x="0" y="92966"/>
                  <a:pt x="27201" y="119780"/>
                  <a:pt x="60755" y="119780"/>
                </a:cubicBezTo>
                <a:close/>
              </a:path>
            </a:pathLst>
          </a:custGeom>
          <a:gradFill>
            <a:gsLst>
              <a:gs pos="0">
                <a:schemeClr val="accent1">
                  <a:lumMod val="60000"/>
                  <a:lumOff val="40000"/>
                  <a:alpha val="0"/>
                </a:schemeClr>
              </a:gs>
              <a:gs pos="100000">
                <a:schemeClr val="accent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9" name="标题 1"/>
          <p:cNvSpPr txBox="1"/>
          <p:nvPr/>
        </p:nvSpPr>
        <p:spPr>
          <a:xfrm rot="0" flipH="0" flipV="0">
            <a:off x="10517070" y="133444"/>
            <a:ext cx="1395234" cy="1189509"/>
          </a:xfrm>
          <a:custGeom>
            <a:avLst/>
            <a:gdLst>
              <a:gd name="connsiteX0" fmla="*/ 1344360 w 1395234"/>
              <a:gd name="connsiteY0" fmla="*/ 1089209 h 1189509"/>
              <a:gd name="connsiteX1" fmla="*/ 1395234 w 1395234"/>
              <a:gd name="connsiteY1" fmla="*/ 1139359 h 1189509"/>
              <a:gd name="connsiteX2" fmla="*/ 1344360 w 1395234"/>
              <a:gd name="connsiteY2" fmla="*/ 1189509 h 1189509"/>
              <a:gd name="connsiteX3" fmla="*/ 1293486 w 1395234"/>
              <a:gd name="connsiteY3" fmla="*/ 1139359 h 1189509"/>
              <a:gd name="connsiteX4" fmla="*/ 1344360 w 1395234"/>
              <a:gd name="connsiteY4" fmla="*/ 1089209 h 1189509"/>
              <a:gd name="connsiteX5" fmla="*/ 1085663 w 1395234"/>
              <a:gd name="connsiteY5" fmla="*/ 1089209 h 1189509"/>
              <a:gd name="connsiteX6" fmla="*/ 1136537 w 1395234"/>
              <a:gd name="connsiteY6" fmla="*/ 1139359 h 1189509"/>
              <a:gd name="connsiteX7" fmla="*/ 1085663 w 1395234"/>
              <a:gd name="connsiteY7" fmla="*/ 1189509 h 1189509"/>
              <a:gd name="connsiteX8" fmla="*/ 1034789 w 1395234"/>
              <a:gd name="connsiteY8" fmla="*/ 1139359 h 1189509"/>
              <a:gd name="connsiteX9" fmla="*/ 1085663 w 1395234"/>
              <a:gd name="connsiteY9" fmla="*/ 1089209 h 1189509"/>
              <a:gd name="connsiteX10" fmla="*/ 826966 w 1395234"/>
              <a:gd name="connsiteY10" fmla="*/ 1089209 h 1189509"/>
              <a:gd name="connsiteX11" fmla="*/ 877840 w 1395234"/>
              <a:gd name="connsiteY11" fmla="*/ 1139359 h 1189509"/>
              <a:gd name="connsiteX12" fmla="*/ 826966 w 1395234"/>
              <a:gd name="connsiteY12" fmla="*/ 1189509 h 1189509"/>
              <a:gd name="connsiteX13" fmla="*/ 776092 w 1395234"/>
              <a:gd name="connsiteY13" fmla="*/ 1139359 h 1189509"/>
              <a:gd name="connsiteX14" fmla="*/ 826966 w 1395234"/>
              <a:gd name="connsiteY14" fmla="*/ 1089209 h 1189509"/>
              <a:gd name="connsiteX15" fmla="*/ 568269 w 1395234"/>
              <a:gd name="connsiteY15" fmla="*/ 1089209 h 1189509"/>
              <a:gd name="connsiteX16" fmla="*/ 619143 w 1395234"/>
              <a:gd name="connsiteY16" fmla="*/ 1139359 h 1189509"/>
              <a:gd name="connsiteX17" fmla="*/ 568269 w 1395234"/>
              <a:gd name="connsiteY17" fmla="*/ 1189509 h 1189509"/>
              <a:gd name="connsiteX18" fmla="*/ 517395 w 1395234"/>
              <a:gd name="connsiteY18" fmla="*/ 1139359 h 1189509"/>
              <a:gd name="connsiteX19" fmla="*/ 568269 w 1395234"/>
              <a:gd name="connsiteY19" fmla="*/ 1089209 h 1189509"/>
              <a:gd name="connsiteX20" fmla="*/ 309571 w 1395234"/>
              <a:gd name="connsiteY20" fmla="*/ 1089209 h 1189509"/>
              <a:gd name="connsiteX21" fmla="*/ 360445 w 1395234"/>
              <a:gd name="connsiteY21" fmla="*/ 1139359 h 1189509"/>
              <a:gd name="connsiteX22" fmla="*/ 309571 w 1395234"/>
              <a:gd name="connsiteY22" fmla="*/ 1189509 h 1189509"/>
              <a:gd name="connsiteX23" fmla="*/ 258697 w 1395234"/>
              <a:gd name="connsiteY23" fmla="*/ 1139359 h 1189509"/>
              <a:gd name="connsiteX24" fmla="*/ 309571 w 1395234"/>
              <a:gd name="connsiteY24" fmla="*/ 1089209 h 1189509"/>
              <a:gd name="connsiteX25" fmla="*/ 50874 w 1395234"/>
              <a:gd name="connsiteY25" fmla="*/ 1089209 h 1189509"/>
              <a:gd name="connsiteX26" fmla="*/ 101748 w 1395234"/>
              <a:gd name="connsiteY26" fmla="*/ 1139359 h 1189509"/>
              <a:gd name="connsiteX27" fmla="*/ 50874 w 1395234"/>
              <a:gd name="connsiteY27" fmla="*/ 1189509 h 1189509"/>
              <a:gd name="connsiteX28" fmla="*/ 0 w 1395234"/>
              <a:gd name="connsiteY28" fmla="*/ 1139359 h 1189509"/>
              <a:gd name="connsiteX29" fmla="*/ 50874 w 1395234"/>
              <a:gd name="connsiteY29" fmla="*/ 1089209 h 1189509"/>
              <a:gd name="connsiteX30" fmla="*/ 1344360 w 1395234"/>
              <a:gd name="connsiteY30" fmla="*/ 871367 h 1189509"/>
              <a:gd name="connsiteX31" fmla="*/ 1395234 w 1395234"/>
              <a:gd name="connsiteY31" fmla="*/ 921517 h 1189509"/>
              <a:gd name="connsiteX32" fmla="*/ 1344360 w 1395234"/>
              <a:gd name="connsiteY32" fmla="*/ 971667 h 1189509"/>
              <a:gd name="connsiteX33" fmla="*/ 1293486 w 1395234"/>
              <a:gd name="connsiteY33" fmla="*/ 921517 h 1189509"/>
              <a:gd name="connsiteX34" fmla="*/ 1344360 w 1395234"/>
              <a:gd name="connsiteY34" fmla="*/ 871367 h 1189509"/>
              <a:gd name="connsiteX35" fmla="*/ 1085663 w 1395234"/>
              <a:gd name="connsiteY35" fmla="*/ 871367 h 1189509"/>
              <a:gd name="connsiteX36" fmla="*/ 1136537 w 1395234"/>
              <a:gd name="connsiteY36" fmla="*/ 921517 h 1189509"/>
              <a:gd name="connsiteX37" fmla="*/ 1085663 w 1395234"/>
              <a:gd name="connsiteY37" fmla="*/ 971667 h 1189509"/>
              <a:gd name="connsiteX38" fmla="*/ 1034789 w 1395234"/>
              <a:gd name="connsiteY38" fmla="*/ 921517 h 1189509"/>
              <a:gd name="connsiteX39" fmla="*/ 1085663 w 1395234"/>
              <a:gd name="connsiteY39" fmla="*/ 871367 h 1189509"/>
              <a:gd name="connsiteX40" fmla="*/ 826966 w 1395234"/>
              <a:gd name="connsiteY40" fmla="*/ 871367 h 1189509"/>
              <a:gd name="connsiteX41" fmla="*/ 877840 w 1395234"/>
              <a:gd name="connsiteY41" fmla="*/ 921517 h 1189509"/>
              <a:gd name="connsiteX42" fmla="*/ 826966 w 1395234"/>
              <a:gd name="connsiteY42" fmla="*/ 971667 h 1189509"/>
              <a:gd name="connsiteX43" fmla="*/ 776092 w 1395234"/>
              <a:gd name="connsiteY43" fmla="*/ 921517 h 1189509"/>
              <a:gd name="connsiteX44" fmla="*/ 826966 w 1395234"/>
              <a:gd name="connsiteY44" fmla="*/ 871367 h 1189509"/>
              <a:gd name="connsiteX45" fmla="*/ 568269 w 1395234"/>
              <a:gd name="connsiteY45" fmla="*/ 871367 h 1189509"/>
              <a:gd name="connsiteX46" fmla="*/ 619143 w 1395234"/>
              <a:gd name="connsiteY46" fmla="*/ 921517 h 1189509"/>
              <a:gd name="connsiteX47" fmla="*/ 568269 w 1395234"/>
              <a:gd name="connsiteY47" fmla="*/ 971667 h 1189509"/>
              <a:gd name="connsiteX48" fmla="*/ 517395 w 1395234"/>
              <a:gd name="connsiteY48" fmla="*/ 921517 h 1189509"/>
              <a:gd name="connsiteX49" fmla="*/ 568269 w 1395234"/>
              <a:gd name="connsiteY49" fmla="*/ 871367 h 1189509"/>
              <a:gd name="connsiteX50" fmla="*/ 309571 w 1395234"/>
              <a:gd name="connsiteY50" fmla="*/ 871367 h 1189509"/>
              <a:gd name="connsiteX51" fmla="*/ 360445 w 1395234"/>
              <a:gd name="connsiteY51" fmla="*/ 921517 h 1189509"/>
              <a:gd name="connsiteX52" fmla="*/ 309571 w 1395234"/>
              <a:gd name="connsiteY52" fmla="*/ 971667 h 1189509"/>
              <a:gd name="connsiteX53" fmla="*/ 258697 w 1395234"/>
              <a:gd name="connsiteY53" fmla="*/ 921517 h 1189509"/>
              <a:gd name="connsiteX54" fmla="*/ 309571 w 1395234"/>
              <a:gd name="connsiteY54" fmla="*/ 871367 h 1189509"/>
              <a:gd name="connsiteX55" fmla="*/ 50874 w 1395234"/>
              <a:gd name="connsiteY55" fmla="*/ 871367 h 1189509"/>
              <a:gd name="connsiteX56" fmla="*/ 101748 w 1395234"/>
              <a:gd name="connsiteY56" fmla="*/ 921517 h 1189509"/>
              <a:gd name="connsiteX57" fmla="*/ 50874 w 1395234"/>
              <a:gd name="connsiteY57" fmla="*/ 971667 h 1189509"/>
              <a:gd name="connsiteX58" fmla="*/ 0 w 1395234"/>
              <a:gd name="connsiteY58" fmla="*/ 921517 h 1189509"/>
              <a:gd name="connsiteX59" fmla="*/ 50874 w 1395234"/>
              <a:gd name="connsiteY59" fmla="*/ 871367 h 1189509"/>
              <a:gd name="connsiteX60" fmla="*/ 1344360 w 1395234"/>
              <a:gd name="connsiteY60" fmla="*/ 653526 h 1189509"/>
              <a:gd name="connsiteX61" fmla="*/ 1395234 w 1395234"/>
              <a:gd name="connsiteY61" fmla="*/ 703676 h 1189509"/>
              <a:gd name="connsiteX62" fmla="*/ 1344360 w 1395234"/>
              <a:gd name="connsiteY62" fmla="*/ 753826 h 1189509"/>
              <a:gd name="connsiteX63" fmla="*/ 1293486 w 1395234"/>
              <a:gd name="connsiteY63" fmla="*/ 703676 h 1189509"/>
              <a:gd name="connsiteX64" fmla="*/ 1344360 w 1395234"/>
              <a:gd name="connsiteY64" fmla="*/ 653526 h 1189509"/>
              <a:gd name="connsiteX65" fmla="*/ 1085663 w 1395234"/>
              <a:gd name="connsiteY65" fmla="*/ 653526 h 1189509"/>
              <a:gd name="connsiteX66" fmla="*/ 1136537 w 1395234"/>
              <a:gd name="connsiteY66" fmla="*/ 703676 h 1189509"/>
              <a:gd name="connsiteX67" fmla="*/ 1085663 w 1395234"/>
              <a:gd name="connsiteY67" fmla="*/ 753826 h 1189509"/>
              <a:gd name="connsiteX68" fmla="*/ 1034789 w 1395234"/>
              <a:gd name="connsiteY68" fmla="*/ 703676 h 1189509"/>
              <a:gd name="connsiteX69" fmla="*/ 1085663 w 1395234"/>
              <a:gd name="connsiteY69" fmla="*/ 653526 h 1189509"/>
              <a:gd name="connsiteX70" fmla="*/ 826966 w 1395234"/>
              <a:gd name="connsiteY70" fmla="*/ 653526 h 1189509"/>
              <a:gd name="connsiteX71" fmla="*/ 877840 w 1395234"/>
              <a:gd name="connsiteY71" fmla="*/ 703676 h 1189509"/>
              <a:gd name="connsiteX72" fmla="*/ 826966 w 1395234"/>
              <a:gd name="connsiteY72" fmla="*/ 753826 h 1189509"/>
              <a:gd name="connsiteX73" fmla="*/ 776092 w 1395234"/>
              <a:gd name="connsiteY73" fmla="*/ 703676 h 1189509"/>
              <a:gd name="connsiteX74" fmla="*/ 826966 w 1395234"/>
              <a:gd name="connsiteY74" fmla="*/ 653526 h 1189509"/>
              <a:gd name="connsiteX75" fmla="*/ 568269 w 1395234"/>
              <a:gd name="connsiteY75" fmla="*/ 653526 h 1189509"/>
              <a:gd name="connsiteX76" fmla="*/ 619143 w 1395234"/>
              <a:gd name="connsiteY76" fmla="*/ 703676 h 1189509"/>
              <a:gd name="connsiteX77" fmla="*/ 568269 w 1395234"/>
              <a:gd name="connsiteY77" fmla="*/ 753826 h 1189509"/>
              <a:gd name="connsiteX78" fmla="*/ 517395 w 1395234"/>
              <a:gd name="connsiteY78" fmla="*/ 703676 h 1189509"/>
              <a:gd name="connsiteX79" fmla="*/ 568269 w 1395234"/>
              <a:gd name="connsiteY79" fmla="*/ 653526 h 1189509"/>
              <a:gd name="connsiteX80" fmla="*/ 309571 w 1395234"/>
              <a:gd name="connsiteY80" fmla="*/ 653526 h 1189509"/>
              <a:gd name="connsiteX81" fmla="*/ 360445 w 1395234"/>
              <a:gd name="connsiteY81" fmla="*/ 703676 h 1189509"/>
              <a:gd name="connsiteX82" fmla="*/ 309571 w 1395234"/>
              <a:gd name="connsiteY82" fmla="*/ 753826 h 1189509"/>
              <a:gd name="connsiteX83" fmla="*/ 258697 w 1395234"/>
              <a:gd name="connsiteY83" fmla="*/ 703676 h 1189509"/>
              <a:gd name="connsiteX84" fmla="*/ 309571 w 1395234"/>
              <a:gd name="connsiteY84" fmla="*/ 653526 h 1189509"/>
              <a:gd name="connsiteX85" fmla="*/ 50874 w 1395234"/>
              <a:gd name="connsiteY85" fmla="*/ 653526 h 1189509"/>
              <a:gd name="connsiteX86" fmla="*/ 101748 w 1395234"/>
              <a:gd name="connsiteY86" fmla="*/ 703676 h 1189509"/>
              <a:gd name="connsiteX87" fmla="*/ 50874 w 1395234"/>
              <a:gd name="connsiteY87" fmla="*/ 753826 h 1189509"/>
              <a:gd name="connsiteX88" fmla="*/ 0 w 1395234"/>
              <a:gd name="connsiteY88" fmla="*/ 703676 h 1189509"/>
              <a:gd name="connsiteX89" fmla="*/ 50874 w 1395234"/>
              <a:gd name="connsiteY89" fmla="*/ 653526 h 1189509"/>
              <a:gd name="connsiteX90" fmla="*/ 1344360 w 1395234"/>
              <a:gd name="connsiteY90" fmla="*/ 435684 h 1189509"/>
              <a:gd name="connsiteX91" fmla="*/ 1395234 w 1395234"/>
              <a:gd name="connsiteY91" fmla="*/ 485834 h 1189509"/>
              <a:gd name="connsiteX92" fmla="*/ 1344360 w 1395234"/>
              <a:gd name="connsiteY92" fmla="*/ 535984 h 1189509"/>
              <a:gd name="connsiteX93" fmla="*/ 1293486 w 1395234"/>
              <a:gd name="connsiteY93" fmla="*/ 485834 h 1189509"/>
              <a:gd name="connsiteX94" fmla="*/ 1344360 w 1395234"/>
              <a:gd name="connsiteY94" fmla="*/ 435684 h 1189509"/>
              <a:gd name="connsiteX95" fmla="*/ 1085663 w 1395234"/>
              <a:gd name="connsiteY95" fmla="*/ 435684 h 1189509"/>
              <a:gd name="connsiteX96" fmla="*/ 1136537 w 1395234"/>
              <a:gd name="connsiteY96" fmla="*/ 485834 h 1189509"/>
              <a:gd name="connsiteX97" fmla="*/ 1085663 w 1395234"/>
              <a:gd name="connsiteY97" fmla="*/ 535984 h 1189509"/>
              <a:gd name="connsiteX98" fmla="*/ 1034789 w 1395234"/>
              <a:gd name="connsiteY98" fmla="*/ 485834 h 1189509"/>
              <a:gd name="connsiteX99" fmla="*/ 1085663 w 1395234"/>
              <a:gd name="connsiteY99" fmla="*/ 435684 h 1189509"/>
              <a:gd name="connsiteX100" fmla="*/ 826966 w 1395234"/>
              <a:gd name="connsiteY100" fmla="*/ 435684 h 1189509"/>
              <a:gd name="connsiteX101" fmla="*/ 877840 w 1395234"/>
              <a:gd name="connsiteY101" fmla="*/ 485834 h 1189509"/>
              <a:gd name="connsiteX102" fmla="*/ 826966 w 1395234"/>
              <a:gd name="connsiteY102" fmla="*/ 535984 h 1189509"/>
              <a:gd name="connsiteX103" fmla="*/ 776092 w 1395234"/>
              <a:gd name="connsiteY103" fmla="*/ 485834 h 1189509"/>
              <a:gd name="connsiteX104" fmla="*/ 826966 w 1395234"/>
              <a:gd name="connsiteY104" fmla="*/ 435684 h 1189509"/>
              <a:gd name="connsiteX105" fmla="*/ 568269 w 1395234"/>
              <a:gd name="connsiteY105" fmla="*/ 435684 h 1189509"/>
              <a:gd name="connsiteX106" fmla="*/ 619143 w 1395234"/>
              <a:gd name="connsiteY106" fmla="*/ 485834 h 1189509"/>
              <a:gd name="connsiteX107" fmla="*/ 568269 w 1395234"/>
              <a:gd name="connsiteY107" fmla="*/ 535984 h 1189509"/>
              <a:gd name="connsiteX108" fmla="*/ 517395 w 1395234"/>
              <a:gd name="connsiteY108" fmla="*/ 485834 h 1189509"/>
              <a:gd name="connsiteX109" fmla="*/ 568269 w 1395234"/>
              <a:gd name="connsiteY109" fmla="*/ 435684 h 1189509"/>
              <a:gd name="connsiteX110" fmla="*/ 309571 w 1395234"/>
              <a:gd name="connsiteY110" fmla="*/ 435684 h 1189509"/>
              <a:gd name="connsiteX111" fmla="*/ 360445 w 1395234"/>
              <a:gd name="connsiteY111" fmla="*/ 485834 h 1189509"/>
              <a:gd name="connsiteX112" fmla="*/ 309571 w 1395234"/>
              <a:gd name="connsiteY112" fmla="*/ 535984 h 1189509"/>
              <a:gd name="connsiteX113" fmla="*/ 258697 w 1395234"/>
              <a:gd name="connsiteY113" fmla="*/ 485834 h 1189509"/>
              <a:gd name="connsiteX114" fmla="*/ 309571 w 1395234"/>
              <a:gd name="connsiteY114" fmla="*/ 435684 h 1189509"/>
              <a:gd name="connsiteX115" fmla="*/ 50874 w 1395234"/>
              <a:gd name="connsiteY115" fmla="*/ 435684 h 1189509"/>
              <a:gd name="connsiteX116" fmla="*/ 101748 w 1395234"/>
              <a:gd name="connsiteY116" fmla="*/ 485834 h 1189509"/>
              <a:gd name="connsiteX117" fmla="*/ 50874 w 1395234"/>
              <a:gd name="connsiteY117" fmla="*/ 535984 h 1189509"/>
              <a:gd name="connsiteX118" fmla="*/ 0 w 1395234"/>
              <a:gd name="connsiteY118" fmla="*/ 485834 h 1189509"/>
              <a:gd name="connsiteX119" fmla="*/ 50874 w 1395234"/>
              <a:gd name="connsiteY119" fmla="*/ 435684 h 1189509"/>
              <a:gd name="connsiteX120" fmla="*/ 1344360 w 1395234"/>
              <a:gd name="connsiteY120" fmla="*/ 217842 h 1189509"/>
              <a:gd name="connsiteX121" fmla="*/ 1395234 w 1395234"/>
              <a:gd name="connsiteY121" fmla="*/ 267992 h 1189509"/>
              <a:gd name="connsiteX122" fmla="*/ 1344360 w 1395234"/>
              <a:gd name="connsiteY122" fmla="*/ 318142 h 1189509"/>
              <a:gd name="connsiteX123" fmla="*/ 1293486 w 1395234"/>
              <a:gd name="connsiteY123" fmla="*/ 267992 h 1189509"/>
              <a:gd name="connsiteX124" fmla="*/ 1344360 w 1395234"/>
              <a:gd name="connsiteY124" fmla="*/ 217842 h 1189509"/>
              <a:gd name="connsiteX125" fmla="*/ 1085663 w 1395234"/>
              <a:gd name="connsiteY125" fmla="*/ 217842 h 1189509"/>
              <a:gd name="connsiteX126" fmla="*/ 1136537 w 1395234"/>
              <a:gd name="connsiteY126" fmla="*/ 267992 h 1189509"/>
              <a:gd name="connsiteX127" fmla="*/ 1085663 w 1395234"/>
              <a:gd name="connsiteY127" fmla="*/ 318142 h 1189509"/>
              <a:gd name="connsiteX128" fmla="*/ 1034789 w 1395234"/>
              <a:gd name="connsiteY128" fmla="*/ 267992 h 1189509"/>
              <a:gd name="connsiteX129" fmla="*/ 1085663 w 1395234"/>
              <a:gd name="connsiteY129" fmla="*/ 217842 h 1189509"/>
              <a:gd name="connsiteX130" fmla="*/ 826966 w 1395234"/>
              <a:gd name="connsiteY130" fmla="*/ 217842 h 1189509"/>
              <a:gd name="connsiteX131" fmla="*/ 877840 w 1395234"/>
              <a:gd name="connsiteY131" fmla="*/ 267992 h 1189509"/>
              <a:gd name="connsiteX132" fmla="*/ 826966 w 1395234"/>
              <a:gd name="connsiteY132" fmla="*/ 318142 h 1189509"/>
              <a:gd name="connsiteX133" fmla="*/ 776092 w 1395234"/>
              <a:gd name="connsiteY133" fmla="*/ 267992 h 1189509"/>
              <a:gd name="connsiteX134" fmla="*/ 826966 w 1395234"/>
              <a:gd name="connsiteY134" fmla="*/ 217842 h 1189509"/>
              <a:gd name="connsiteX135" fmla="*/ 568269 w 1395234"/>
              <a:gd name="connsiteY135" fmla="*/ 217842 h 1189509"/>
              <a:gd name="connsiteX136" fmla="*/ 619143 w 1395234"/>
              <a:gd name="connsiteY136" fmla="*/ 267992 h 1189509"/>
              <a:gd name="connsiteX137" fmla="*/ 568269 w 1395234"/>
              <a:gd name="connsiteY137" fmla="*/ 318142 h 1189509"/>
              <a:gd name="connsiteX138" fmla="*/ 517395 w 1395234"/>
              <a:gd name="connsiteY138" fmla="*/ 267992 h 1189509"/>
              <a:gd name="connsiteX139" fmla="*/ 568269 w 1395234"/>
              <a:gd name="connsiteY139" fmla="*/ 217842 h 1189509"/>
              <a:gd name="connsiteX140" fmla="*/ 309571 w 1395234"/>
              <a:gd name="connsiteY140" fmla="*/ 217842 h 1189509"/>
              <a:gd name="connsiteX141" fmla="*/ 360445 w 1395234"/>
              <a:gd name="connsiteY141" fmla="*/ 267992 h 1189509"/>
              <a:gd name="connsiteX142" fmla="*/ 309571 w 1395234"/>
              <a:gd name="connsiteY142" fmla="*/ 318142 h 1189509"/>
              <a:gd name="connsiteX143" fmla="*/ 258697 w 1395234"/>
              <a:gd name="connsiteY143" fmla="*/ 267992 h 1189509"/>
              <a:gd name="connsiteX144" fmla="*/ 309571 w 1395234"/>
              <a:gd name="connsiteY144" fmla="*/ 217842 h 1189509"/>
              <a:gd name="connsiteX145" fmla="*/ 50874 w 1395234"/>
              <a:gd name="connsiteY145" fmla="*/ 217842 h 1189509"/>
              <a:gd name="connsiteX146" fmla="*/ 101748 w 1395234"/>
              <a:gd name="connsiteY146" fmla="*/ 267992 h 1189509"/>
              <a:gd name="connsiteX147" fmla="*/ 50874 w 1395234"/>
              <a:gd name="connsiteY147" fmla="*/ 318142 h 1189509"/>
              <a:gd name="connsiteX148" fmla="*/ 0 w 1395234"/>
              <a:gd name="connsiteY148" fmla="*/ 267992 h 1189509"/>
              <a:gd name="connsiteX149" fmla="*/ 50874 w 1395234"/>
              <a:gd name="connsiteY149" fmla="*/ 217842 h 1189509"/>
              <a:gd name="connsiteX150" fmla="*/ 1344360 w 1395234"/>
              <a:gd name="connsiteY150" fmla="*/ 0 h 1189509"/>
              <a:gd name="connsiteX151" fmla="*/ 1395234 w 1395234"/>
              <a:gd name="connsiteY151" fmla="*/ 50150 h 1189509"/>
              <a:gd name="connsiteX152" fmla="*/ 1344360 w 1395234"/>
              <a:gd name="connsiteY152" fmla="*/ 100300 h 1189509"/>
              <a:gd name="connsiteX153" fmla="*/ 1293486 w 1395234"/>
              <a:gd name="connsiteY153" fmla="*/ 50150 h 1189509"/>
              <a:gd name="connsiteX154" fmla="*/ 1344360 w 1395234"/>
              <a:gd name="connsiteY154" fmla="*/ 0 h 1189509"/>
              <a:gd name="connsiteX155" fmla="*/ 1085663 w 1395234"/>
              <a:gd name="connsiteY155" fmla="*/ 0 h 1189509"/>
              <a:gd name="connsiteX156" fmla="*/ 1136537 w 1395234"/>
              <a:gd name="connsiteY156" fmla="*/ 50150 h 1189509"/>
              <a:gd name="connsiteX157" fmla="*/ 1085663 w 1395234"/>
              <a:gd name="connsiteY157" fmla="*/ 100300 h 1189509"/>
              <a:gd name="connsiteX158" fmla="*/ 1034789 w 1395234"/>
              <a:gd name="connsiteY158" fmla="*/ 50150 h 1189509"/>
              <a:gd name="connsiteX159" fmla="*/ 1085663 w 1395234"/>
              <a:gd name="connsiteY159" fmla="*/ 0 h 1189509"/>
              <a:gd name="connsiteX160" fmla="*/ 826966 w 1395234"/>
              <a:gd name="connsiteY160" fmla="*/ 0 h 1189509"/>
              <a:gd name="connsiteX161" fmla="*/ 877840 w 1395234"/>
              <a:gd name="connsiteY161" fmla="*/ 50150 h 1189509"/>
              <a:gd name="connsiteX162" fmla="*/ 826966 w 1395234"/>
              <a:gd name="connsiteY162" fmla="*/ 100300 h 1189509"/>
              <a:gd name="connsiteX163" fmla="*/ 776092 w 1395234"/>
              <a:gd name="connsiteY163" fmla="*/ 50150 h 1189509"/>
              <a:gd name="connsiteX164" fmla="*/ 826966 w 1395234"/>
              <a:gd name="connsiteY164" fmla="*/ 0 h 1189509"/>
              <a:gd name="connsiteX165" fmla="*/ 568269 w 1395234"/>
              <a:gd name="connsiteY165" fmla="*/ 0 h 1189509"/>
              <a:gd name="connsiteX166" fmla="*/ 619143 w 1395234"/>
              <a:gd name="connsiteY166" fmla="*/ 50150 h 1189509"/>
              <a:gd name="connsiteX167" fmla="*/ 568269 w 1395234"/>
              <a:gd name="connsiteY167" fmla="*/ 100300 h 1189509"/>
              <a:gd name="connsiteX168" fmla="*/ 517395 w 1395234"/>
              <a:gd name="connsiteY168" fmla="*/ 50150 h 1189509"/>
              <a:gd name="connsiteX169" fmla="*/ 568269 w 1395234"/>
              <a:gd name="connsiteY169" fmla="*/ 0 h 1189509"/>
              <a:gd name="connsiteX170" fmla="*/ 309571 w 1395234"/>
              <a:gd name="connsiteY170" fmla="*/ 0 h 1189509"/>
              <a:gd name="connsiteX171" fmla="*/ 360445 w 1395234"/>
              <a:gd name="connsiteY171" fmla="*/ 50150 h 1189509"/>
              <a:gd name="connsiteX172" fmla="*/ 309571 w 1395234"/>
              <a:gd name="connsiteY172" fmla="*/ 100300 h 1189509"/>
              <a:gd name="connsiteX173" fmla="*/ 258697 w 1395234"/>
              <a:gd name="connsiteY173" fmla="*/ 50150 h 1189509"/>
              <a:gd name="connsiteX174" fmla="*/ 309571 w 1395234"/>
              <a:gd name="connsiteY174" fmla="*/ 0 h 1189509"/>
              <a:gd name="connsiteX175" fmla="*/ 50874 w 1395234"/>
              <a:gd name="connsiteY175" fmla="*/ 0 h 1189509"/>
              <a:gd name="connsiteX176" fmla="*/ 101748 w 1395234"/>
              <a:gd name="connsiteY176" fmla="*/ 50150 h 1189509"/>
              <a:gd name="connsiteX177" fmla="*/ 50874 w 1395234"/>
              <a:gd name="connsiteY177" fmla="*/ 100300 h 1189509"/>
              <a:gd name="connsiteX178" fmla="*/ 0 w 1395234"/>
              <a:gd name="connsiteY178" fmla="*/ 50150 h 1189509"/>
              <a:gd name="connsiteX179" fmla="*/ 50874 w 1395234"/>
              <a:gd name="connsiteY179" fmla="*/ 0 h 1189509"/>
            </a:gdLst>
            <a:rect l="l" t="t" r="r" b="b"/>
            <a:pathLst>
              <a:path w="1395234" h="1189509">
                <a:moveTo>
                  <a:pt x="1344360" y="1089209"/>
                </a:moveTo>
                <a:cubicBezTo>
                  <a:pt x="1372457" y="1089209"/>
                  <a:pt x="1395234" y="1111662"/>
                  <a:pt x="1395234" y="1139359"/>
                </a:cubicBezTo>
                <a:cubicBezTo>
                  <a:pt x="1395234" y="1167056"/>
                  <a:pt x="1372457" y="1189509"/>
                  <a:pt x="1344360" y="1189509"/>
                </a:cubicBezTo>
                <a:cubicBezTo>
                  <a:pt x="1316263" y="1189509"/>
                  <a:pt x="1293486" y="1167056"/>
                  <a:pt x="1293486" y="1139359"/>
                </a:cubicBezTo>
                <a:cubicBezTo>
                  <a:pt x="1293486" y="1111662"/>
                  <a:pt x="1316263" y="1089209"/>
                  <a:pt x="1344360" y="1089209"/>
                </a:cubicBezTo>
                <a:close/>
                <a:moveTo>
                  <a:pt x="1085663" y="1089209"/>
                </a:moveTo>
                <a:cubicBezTo>
                  <a:pt x="1113760" y="1089209"/>
                  <a:pt x="1136537" y="1111662"/>
                  <a:pt x="1136537" y="1139359"/>
                </a:cubicBezTo>
                <a:cubicBezTo>
                  <a:pt x="1136537" y="1167056"/>
                  <a:pt x="1113760" y="1189509"/>
                  <a:pt x="1085663" y="1189509"/>
                </a:cubicBezTo>
                <a:cubicBezTo>
                  <a:pt x="1057566" y="1189509"/>
                  <a:pt x="1034789" y="1167056"/>
                  <a:pt x="1034789" y="1139359"/>
                </a:cubicBezTo>
                <a:cubicBezTo>
                  <a:pt x="1034789" y="1111662"/>
                  <a:pt x="1057566" y="1089209"/>
                  <a:pt x="1085663" y="1089209"/>
                </a:cubicBezTo>
                <a:close/>
                <a:moveTo>
                  <a:pt x="826966" y="1089209"/>
                </a:moveTo>
                <a:cubicBezTo>
                  <a:pt x="855063" y="1089209"/>
                  <a:pt x="877840" y="1111662"/>
                  <a:pt x="877840" y="1139359"/>
                </a:cubicBezTo>
                <a:cubicBezTo>
                  <a:pt x="877840" y="1167056"/>
                  <a:pt x="855063" y="1189509"/>
                  <a:pt x="826966" y="1189509"/>
                </a:cubicBezTo>
                <a:cubicBezTo>
                  <a:pt x="798869" y="1189509"/>
                  <a:pt x="776092" y="1167056"/>
                  <a:pt x="776092" y="1139359"/>
                </a:cubicBezTo>
                <a:cubicBezTo>
                  <a:pt x="776092" y="1111662"/>
                  <a:pt x="798869" y="1089209"/>
                  <a:pt x="826966" y="1089209"/>
                </a:cubicBezTo>
                <a:close/>
                <a:moveTo>
                  <a:pt x="568269" y="1089209"/>
                </a:moveTo>
                <a:cubicBezTo>
                  <a:pt x="596366" y="1089209"/>
                  <a:pt x="619143" y="1111662"/>
                  <a:pt x="619143" y="1139359"/>
                </a:cubicBezTo>
                <a:cubicBezTo>
                  <a:pt x="619143" y="1167056"/>
                  <a:pt x="596366" y="1189509"/>
                  <a:pt x="568269" y="1189509"/>
                </a:cubicBezTo>
                <a:cubicBezTo>
                  <a:pt x="540172" y="1189509"/>
                  <a:pt x="517395" y="1167056"/>
                  <a:pt x="517395" y="1139359"/>
                </a:cubicBezTo>
                <a:cubicBezTo>
                  <a:pt x="517395" y="1111662"/>
                  <a:pt x="540172" y="1089209"/>
                  <a:pt x="568269" y="1089209"/>
                </a:cubicBezTo>
                <a:close/>
                <a:moveTo>
                  <a:pt x="309571" y="1089209"/>
                </a:moveTo>
                <a:cubicBezTo>
                  <a:pt x="337668" y="1089209"/>
                  <a:pt x="360445" y="1111662"/>
                  <a:pt x="360445" y="1139359"/>
                </a:cubicBezTo>
                <a:cubicBezTo>
                  <a:pt x="360445" y="1167056"/>
                  <a:pt x="337668" y="1189509"/>
                  <a:pt x="309571" y="1189509"/>
                </a:cubicBezTo>
                <a:cubicBezTo>
                  <a:pt x="281474" y="1189509"/>
                  <a:pt x="258697" y="1167056"/>
                  <a:pt x="258697" y="1139359"/>
                </a:cubicBezTo>
                <a:cubicBezTo>
                  <a:pt x="258697" y="1111662"/>
                  <a:pt x="281474" y="1089209"/>
                  <a:pt x="309571" y="1089209"/>
                </a:cubicBezTo>
                <a:close/>
                <a:moveTo>
                  <a:pt x="50874" y="1089209"/>
                </a:moveTo>
                <a:cubicBezTo>
                  <a:pt x="78971" y="1089209"/>
                  <a:pt x="101748" y="1111662"/>
                  <a:pt x="101748" y="1139359"/>
                </a:cubicBezTo>
                <a:cubicBezTo>
                  <a:pt x="101748" y="1167056"/>
                  <a:pt x="78971" y="1189509"/>
                  <a:pt x="50874" y="1189509"/>
                </a:cubicBezTo>
                <a:cubicBezTo>
                  <a:pt x="22777" y="1189509"/>
                  <a:pt x="0" y="1167056"/>
                  <a:pt x="0" y="1139359"/>
                </a:cubicBezTo>
                <a:cubicBezTo>
                  <a:pt x="0" y="1111662"/>
                  <a:pt x="22777" y="1089209"/>
                  <a:pt x="50874" y="1089209"/>
                </a:cubicBezTo>
                <a:close/>
                <a:moveTo>
                  <a:pt x="1344360" y="871367"/>
                </a:moveTo>
                <a:cubicBezTo>
                  <a:pt x="1372457" y="871367"/>
                  <a:pt x="1395234" y="893820"/>
                  <a:pt x="1395234" y="921517"/>
                </a:cubicBezTo>
                <a:cubicBezTo>
                  <a:pt x="1395234" y="949214"/>
                  <a:pt x="1372457" y="971667"/>
                  <a:pt x="1344360" y="971667"/>
                </a:cubicBezTo>
                <a:cubicBezTo>
                  <a:pt x="1316263" y="971667"/>
                  <a:pt x="1293486" y="949214"/>
                  <a:pt x="1293486" y="921517"/>
                </a:cubicBezTo>
                <a:cubicBezTo>
                  <a:pt x="1293486" y="893820"/>
                  <a:pt x="1316263" y="871367"/>
                  <a:pt x="1344360" y="871367"/>
                </a:cubicBezTo>
                <a:close/>
                <a:moveTo>
                  <a:pt x="1085663" y="871367"/>
                </a:moveTo>
                <a:cubicBezTo>
                  <a:pt x="1113760" y="871367"/>
                  <a:pt x="1136537" y="893820"/>
                  <a:pt x="1136537" y="921517"/>
                </a:cubicBezTo>
                <a:cubicBezTo>
                  <a:pt x="1136537" y="949214"/>
                  <a:pt x="1113760" y="971667"/>
                  <a:pt x="1085663" y="971667"/>
                </a:cubicBezTo>
                <a:cubicBezTo>
                  <a:pt x="1057566" y="971667"/>
                  <a:pt x="1034789" y="949214"/>
                  <a:pt x="1034789" y="921517"/>
                </a:cubicBezTo>
                <a:cubicBezTo>
                  <a:pt x="1034789" y="893820"/>
                  <a:pt x="1057566" y="871367"/>
                  <a:pt x="1085663" y="871367"/>
                </a:cubicBezTo>
                <a:close/>
                <a:moveTo>
                  <a:pt x="826966" y="871367"/>
                </a:moveTo>
                <a:cubicBezTo>
                  <a:pt x="855063" y="871367"/>
                  <a:pt x="877840" y="893820"/>
                  <a:pt x="877840" y="921517"/>
                </a:cubicBezTo>
                <a:cubicBezTo>
                  <a:pt x="877840" y="949214"/>
                  <a:pt x="855063" y="971667"/>
                  <a:pt x="826966" y="971667"/>
                </a:cubicBezTo>
                <a:cubicBezTo>
                  <a:pt x="798869" y="971667"/>
                  <a:pt x="776092" y="949214"/>
                  <a:pt x="776092" y="921517"/>
                </a:cubicBezTo>
                <a:cubicBezTo>
                  <a:pt x="776092" y="893820"/>
                  <a:pt x="798869" y="871367"/>
                  <a:pt x="826966" y="871367"/>
                </a:cubicBezTo>
                <a:close/>
                <a:moveTo>
                  <a:pt x="568269" y="871367"/>
                </a:moveTo>
                <a:cubicBezTo>
                  <a:pt x="596366" y="871367"/>
                  <a:pt x="619143" y="893820"/>
                  <a:pt x="619143" y="921517"/>
                </a:cubicBezTo>
                <a:cubicBezTo>
                  <a:pt x="619143" y="949214"/>
                  <a:pt x="596366" y="971667"/>
                  <a:pt x="568269" y="971667"/>
                </a:cubicBezTo>
                <a:cubicBezTo>
                  <a:pt x="540172" y="971667"/>
                  <a:pt x="517395" y="949214"/>
                  <a:pt x="517395" y="921517"/>
                </a:cubicBezTo>
                <a:cubicBezTo>
                  <a:pt x="517395" y="893820"/>
                  <a:pt x="540172" y="871367"/>
                  <a:pt x="568269" y="871367"/>
                </a:cubicBezTo>
                <a:close/>
                <a:moveTo>
                  <a:pt x="309571" y="871367"/>
                </a:moveTo>
                <a:cubicBezTo>
                  <a:pt x="337668" y="871367"/>
                  <a:pt x="360445" y="893820"/>
                  <a:pt x="360445" y="921517"/>
                </a:cubicBezTo>
                <a:cubicBezTo>
                  <a:pt x="360445" y="949214"/>
                  <a:pt x="337668" y="971667"/>
                  <a:pt x="309571" y="971667"/>
                </a:cubicBezTo>
                <a:cubicBezTo>
                  <a:pt x="281474" y="971667"/>
                  <a:pt x="258697" y="949214"/>
                  <a:pt x="258697" y="921517"/>
                </a:cubicBezTo>
                <a:cubicBezTo>
                  <a:pt x="258697" y="893820"/>
                  <a:pt x="281474" y="871367"/>
                  <a:pt x="309571" y="871367"/>
                </a:cubicBezTo>
                <a:close/>
                <a:moveTo>
                  <a:pt x="50874" y="871367"/>
                </a:moveTo>
                <a:cubicBezTo>
                  <a:pt x="78971" y="871367"/>
                  <a:pt x="101748" y="893820"/>
                  <a:pt x="101748" y="921517"/>
                </a:cubicBezTo>
                <a:cubicBezTo>
                  <a:pt x="101748" y="949214"/>
                  <a:pt x="78971" y="971667"/>
                  <a:pt x="50874" y="971667"/>
                </a:cubicBezTo>
                <a:cubicBezTo>
                  <a:pt x="22777" y="971667"/>
                  <a:pt x="0" y="949214"/>
                  <a:pt x="0" y="921517"/>
                </a:cubicBezTo>
                <a:cubicBezTo>
                  <a:pt x="0" y="893820"/>
                  <a:pt x="22777" y="871367"/>
                  <a:pt x="50874" y="871367"/>
                </a:cubicBezTo>
                <a:close/>
                <a:moveTo>
                  <a:pt x="1344360" y="653526"/>
                </a:moveTo>
                <a:cubicBezTo>
                  <a:pt x="1372457" y="653526"/>
                  <a:pt x="1395234" y="675979"/>
                  <a:pt x="1395234" y="703676"/>
                </a:cubicBezTo>
                <a:cubicBezTo>
                  <a:pt x="1395234" y="731373"/>
                  <a:pt x="1372457" y="753826"/>
                  <a:pt x="1344360" y="753826"/>
                </a:cubicBezTo>
                <a:cubicBezTo>
                  <a:pt x="1316263" y="753826"/>
                  <a:pt x="1293486" y="731373"/>
                  <a:pt x="1293486" y="703676"/>
                </a:cubicBezTo>
                <a:cubicBezTo>
                  <a:pt x="1293486" y="675979"/>
                  <a:pt x="1316263" y="653526"/>
                  <a:pt x="1344360" y="653526"/>
                </a:cubicBezTo>
                <a:close/>
                <a:moveTo>
                  <a:pt x="1085663" y="653526"/>
                </a:moveTo>
                <a:cubicBezTo>
                  <a:pt x="1113760" y="653526"/>
                  <a:pt x="1136537" y="675979"/>
                  <a:pt x="1136537" y="703676"/>
                </a:cubicBezTo>
                <a:cubicBezTo>
                  <a:pt x="1136537" y="731373"/>
                  <a:pt x="1113760" y="753826"/>
                  <a:pt x="1085663" y="753826"/>
                </a:cubicBezTo>
                <a:cubicBezTo>
                  <a:pt x="1057566" y="753826"/>
                  <a:pt x="1034789" y="731373"/>
                  <a:pt x="1034789" y="703676"/>
                </a:cubicBezTo>
                <a:cubicBezTo>
                  <a:pt x="1034789" y="675979"/>
                  <a:pt x="1057566" y="653526"/>
                  <a:pt x="1085663" y="653526"/>
                </a:cubicBezTo>
                <a:close/>
                <a:moveTo>
                  <a:pt x="826966" y="653526"/>
                </a:moveTo>
                <a:cubicBezTo>
                  <a:pt x="855063" y="653526"/>
                  <a:pt x="877840" y="675979"/>
                  <a:pt x="877840" y="703676"/>
                </a:cubicBezTo>
                <a:cubicBezTo>
                  <a:pt x="877840" y="731373"/>
                  <a:pt x="855063" y="753826"/>
                  <a:pt x="826966" y="753826"/>
                </a:cubicBezTo>
                <a:cubicBezTo>
                  <a:pt x="798869" y="753826"/>
                  <a:pt x="776092" y="731373"/>
                  <a:pt x="776092" y="703676"/>
                </a:cubicBezTo>
                <a:cubicBezTo>
                  <a:pt x="776092" y="675979"/>
                  <a:pt x="798869" y="653526"/>
                  <a:pt x="826966" y="653526"/>
                </a:cubicBezTo>
                <a:close/>
                <a:moveTo>
                  <a:pt x="568269" y="653526"/>
                </a:moveTo>
                <a:cubicBezTo>
                  <a:pt x="596366" y="653526"/>
                  <a:pt x="619143" y="675979"/>
                  <a:pt x="619143" y="703676"/>
                </a:cubicBezTo>
                <a:cubicBezTo>
                  <a:pt x="619143" y="731373"/>
                  <a:pt x="596366" y="753826"/>
                  <a:pt x="568269" y="753826"/>
                </a:cubicBezTo>
                <a:cubicBezTo>
                  <a:pt x="540172" y="753826"/>
                  <a:pt x="517395" y="731373"/>
                  <a:pt x="517395" y="703676"/>
                </a:cubicBezTo>
                <a:cubicBezTo>
                  <a:pt x="517395" y="675979"/>
                  <a:pt x="540172" y="653526"/>
                  <a:pt x="568269" y="653526"/>
                </a:cubicBezTo>
                <a:close/>
                <a:moveTo>
                  <a:pt x="309571" y="653526"/>
                </a:moveTo>
                <a:cubicBezTo>
                  <a:pt x="337668" y="653526"/>
                  <a:pt x="360445" y="675979"/>
                  <a:pt x="360445" y="703676"/>
                </a:cubicBezTo>
                <a:cubicBezTo>
                  <a:pt x="360445" y="731373"/>
                  <a:pt x="337668" y="753826"/>
                  <a:pt x="309571" y="753826"/>
                </a:cubicBezTo>
                <a:cubicBezTo>
                  <a:pt x="281474" y="753826"/>
                  <a:pt x="258697" y="731373"/>
                  <a:pt x="258697" y="703676"/>
                </a:cubicBezTo>
                <a:cubicBezTo>
                  <a:pt x="258697" y="675979"/>
                  <a:pt x="281474" y="653526"/>
                  <a:pt x="309571" y="653526"/>
                </a:cubicBezTo>
                <a:close/>
                <a:moveTo>
                  <a:pt x="50874" y="653526"/>
                </a:moveTo>
                <a:cubicBezTo>
                  <a:pt x="78971" y="653526"/>
                  <a:pt x="101748" y="675979"/>
                  <a:pt x="101748" y="703676"/>
                </a:cubicBezTo>
                <a:cubicBezTo>
                  <a:pt x="101748" y="731373"/>
                  <a:pt x="78971" y="753826"/>
                  <a:pt x="50874" y="753826"/>
                </a:cubicBezTo>
                <a:cubicBezTo>
                  <a:pt x="22777" y="753826"/>
                  <a:pt x="0" y="731373"/>
                  <a:pt x="0" y="703676"/>
                </a:cubicBezTo>
                <a:cubicBezTo>
                  <a:pt x="0" y="675979"/>
                  <a:pt x="22777" y="653526"/>
                  <a:pt x="50874" y="653526"/>
                </a:cubicBezTo>
                <a:close/>
                <a:moveTo>
                  <a:pt x="1344360" y="435684"/>
                </a:moveTo>
                <a:cubicBezTo>
                  <a:pt x="1372457" y="435684"/>
                  <a:pt x="1395234" y="458137"/>
                  <a:pt x="1395234" y="485834"/>
                </a:cubicBezTo>
                <a:cubicBezTo>
                  <a:pt x="1395234" y="513531"/>
                  <a:pt x="1372457" y="535984"/>
                  <a:pt x="1344360" y="535984"/>
                </a:cubicBezTo>
                <a:cubicBezTo>
                  <a:pt x="1316263" y="535984"/>
                  <a:pt x="1293486" y="513531"/>
                  <a:pt x="1293486" y="485834"/>
                </a:cubicBezTo>
                <a:cubicBezTo>
                  <a:pt x="1293486" y="458137"/>
                  <a:pt x="1316263" y="435684"/>
                  <a:pt x="1344360" y="435684"/>
                </a:cubicBezTo>
                <a:close/>
                <a:moveTo>
                  <a:pt x="1085663" y="435684"/>
                </a:moveTo>
                <a:cubicBezTo>
                  <a:pt x="1113760" y="435684"/>
                  <a:pt x="1136537" y="458137"/>
                  <a:pt x="1136537" y="485834"/>
                </a:cubicBezTo>
                <a:cubicBezTo>
                  <a:pt x="1136537" y="513531"/>
                  <a:pt x="1113760" y="535984"/>
                  <a:pt x="1085663" y="535984"/>
                </a:cubicBezTo>
                <a:cubicBezTo>
                  <a:pt x="1057566" y="535984"/>
                  <a:pt x="1034789" y="513531"/>
                  <a:pt x="1034789" y="485834"/>
                </a:cubicBezTo>
                <a:cubicBezTo>
                  <a:pt x="1034789" y="458137"/>
                  <a:pt x="1057566" y="435684"/>
                  <a:pt x="1085663" y="435684"/>
                </a:cubicBezTo>
                <a:close/>
                <a:moveTo>
                  <a:pt x="826966" y="435684"/>
                </a:moveTo>
                <a:cubicBezTo>
                  <a:pt x="855063" y="435684"/>
                  <a:pt x="877840" y="458137"/>
                  <a:pt x="877840" y="485834"/>
                </a:cubicBezTo>
                <a:cubicBezTo>
                  <a:pt x="877840" y="513531"/>
                  <a:pt x="855063" y="535984"/>
                  <a:pt x="826966" y="535984"/>
                </a:cubicBezTo>
                <a:cubicBezTo>
                  <a:pt x="798869" y="535984"/>
                  <a:pt x="776092" y="513531"/>
                  <a:pt x="776092" y="485834"/>
                </a:cubicBezTo>
                <a:cubicBezTo>
                  <a:pt x="776092" y="458137"/>
                  <a:pt x="798869" y="435684"/>
                  <a:pt x="826966" y="435684"/>
                </a:cubicBezTo>
                <a:close/>
                <a:moveTo>
                  <a:pt x="568269" y="435684"/>
                </a:moveTo>
                <a:cubicBezTo>
                  <a:pt x="596366" y="435684"/>
                  <a:pt x="619143" y="458137"/>
                  <a:pt x="619143" y="485834"/>
                </a:cubicBezTo>
                <a:cubicBezTo>
                  <a:pt x="619143" y="513531"/>
                  <a:pt x="596366" y="535984"/>
                  <a:pt x="568269" y="535984"/>
                </a:cubicBezTo>
                <a:cubicBezTo>
                  <a:pt x="540172" y="535984"/>
                  <a:pt x="517395" y="513531"/>
                  <a:pt x="517395" y="485834"/>
                </a:cubicBezTo>
                <a:cubicBezTo>
                  <a:pt x="517395" y="458137"/>
                  <a:pt x="540172" y="435684"/>
                  <a:pt x="568269" y="435684"/>
                </a:cubicBezTo>
                <a:close/>
                <a:moveTo>
                  <a:pt x="309571" y="435684"/>
                </a:moveTo>
                <a:cubicBezTo>
                  <a:pt x="337668" y="435684"/>
                  <a:pt x="360445" y="458137"/>
                  <a:pt x="360445" y="485834"/>
                </a:cubicBezTo>
                <a:cubicBezTo>
                  <a:pt x="360445" y="513531"/>
                  <a:pt x="337668" y="535984"/>
                  <a:pt x="309571" y="535984"/>
                </a:cubicBezTo>
                <a:cubicBezTo>
                  <a:pt x="281474" y="535984"/>
                  <a:pt x="258697" y="513531"/>
                  <a:pt x="258697" y="485834"/>
                </a:cubicBezTo>
                <a:cubicBezTo>
                  <a:pt x="258697" y="458137"/>
                  <a:pt x="281474" y="435684"/>
                  <a:pt x="309571" y="435684"/>
                </a:cubicBezTo>
                <a:close/>
                <a:moveTo>
                  <a:pt x="50874" y="435684"/>
                </a:moveTo>
                <a:cubicBezTo>
                  <a:pt x="78971" y="435684"/>
                  <a:pt x="101748" y="458137"/>
                  <a:pt x="101748" y="485834"/>
                </a:cubicBezTo>
                <a:cubicBezTo>
                  <a:pt x="101748" y="513531"/>
                  <a:pt x="78971" y="535984"/>
                  <a:pt x="50874" y="535984"/>
                </a:cubicBezTo>
                <a:cubicBezTo>
                  <a:pt x="22777" y="535984"/>
                  <a:pt x="0" y="513531"/>
                  <a:pt x="0" y="485834"/>
                </a:cubicBezTo>
                <a:cubicBezTo>
                  <a:pt x="0" y="458137"/>
                  <a:pt x="22777" y="435684"/>
                  <a:pt x="50874" y="435684"/>
                </a:cubicBezTo>
                <a:close/>
                <a:moveTo>
                  <a:pt x="1344360" y="217842"/>
                </a:moveTo>
                <a:cubicBezTo>
                  <a:pt x="1372457" y="217842"/>
                  <a:pt x="1395234" y="240295"/>
                  <a:pt x="1395234" y="267992"/>
                </a:cubicBezTo>
                <a:cubicBezTo>
                  <a:pt x="1395234" y="295689"/>
                  <a:pt x="1372457" y="318142"/>
                  <a:pt x="1344360" y="318142"/>
                </a:cubicBezTo>
                <a:cubicBezTo>
                  <a:pt x="1316263" y="318142"/>
                  <a:pt x="1293486" y="295689"/>
                  <a:pt x="1293486" y="267992"/>
                </a:cubicBezTo>
                <a:cubicBezTo>
                  <a:pt x="1293486" y="240295"/>
                  <a:pt x="1316263" y="217842"/>
                  <a:pt x="1344360" y="217842"/>
                </a:cubicBezTo>
                <a:close/>
                <a:moveTo>
                  <a:pt x="1085663" y="217842"/>
                </a:moveTo>
                <a:cubicBezTo>
                  <a:pt x="1113760" y="217842"/>
                  <a:pt x="1136537" y="240295"/>
                  <a:pt x="1136537" y="267992"/>
                </a:cubicBezTo>
                <a:cubicBezTo>
                  <a:pt x="1136537" y="295689"/>
                  <a:pt x="1113760" y="318142"/>
                  <a:pt x="1085663" y="318142"/>
                </a:cubicBezTo>
                <a:cubicBezTo>
                  <a:pt x="1057566" y="318142"/>
                  <a:pt x="1034789" y="295689"/>
                  <a:pt x="1034789" y="267992"/>
                </a:cubicBezTo>
                <a:cubicBezTo>
                  <a:pt x="1034789" y="240295"/>
                  <a:pt x="1057566" y="217842"/>
                  <a:pt x="1085663" y="217842"/>
                </a:cubicBezTo>
                <a:close/>
                <a:moveTo>
                  <a:pt x="826966" y="217842"/>
                </a:moveTo>
                <a:cubicBezTo>
                  <a:pt x="855063" y="217842"/>
                  <a:pt x="877840" y="240295"/>
                  <a:pt x="877840" y="267992"/>
                </a:cubicBezTo>
                <a:cubicBezTo>
                  <a:pt x="877840" y="295689"/>
                  <a:pt x="855063" y="318142"/>
                  <a:pt x="826966" y="318142"/>
                </a:cubicBezTo>
                <a:cubicBezTo>
                  <a:pt x="798869" y="318142"/>
                  <a:pt x="776092" y="295689"/>
                  <a:pt x="776092" y="267992"/>
                </a:cubicBezTo>
                <a:cubicBezTo>
                  <a:pt x="776092" y="240295"/>
                  <a:pt x="798869" y="217842"/>
                  <a:pt x="826966" y="217842"/>
                </a:cubicBezTo>
                <a:close/>
                <a:moveTo>
                  <a:pt x="568269" y="217842"/>
                </a:moveTo>
                <a:cubicBezTo>
                  <a:pt x="596366" y="217842"/>
                  <a:pt x="619143" y="240295"/>
                  <a:pt x="619143" y="267992"/>
                </a:cubicBezTo>
                <a:cubicBezTo>
                  <a:pt x="619143" y="295689"/>
                  <a:pt x="596366" y="318142"/>
                  <a:pt x="568269" y="318142"/>
                </a:cubicBezTo>
                <a:cubicBezTo>
                  <a:pt x="540172" y="318142"/>
                  <a:pt x="517395" y="295689"/>
                  <a:pt x="517395" y="267992"/>
                </a:cubicBezTo>
                <a:cubicBezTo>
                  <a:pt x="517395" y="240295"/>
                  <a:pt x="540172" y="217842"/>
                  <a:pt x="568269" y="217842"/>
                </a:cubicBezTo>
                <a:close/>
                <a:moveTo>
                  <a:pt x="309571" y="217842"/>
                </a:moveTo>
                <a:cubicBezTo>
                  <a:pt x="337668" y="217842"/>
                  <a:pt x="360445" y="240295"/>
                  <a:pt x="360445" y="267992"/>
                </a:cubicBezTo>
                <a:cubicBezTo>
                  <a:pt x="360445" y="295689"/>
                  <a:pt x="337668" y="318142"/>
                  <a:pt x="309571" y="318142"/>
                </a:cubicBezTo>
                <a:cubicBezTo>
                  <a:pt x="281474" y="318142"/>
                  <a:pt x="258697" y="295689"/>
                  <a:pt x="258697" y="267992"/>
                </a:cubicBezTo>
                <a:cubicBezTo>
                  <a:pt x="258697" y="240295"/>
                  <a:pt x="281474" y="217842"/>
                  <a:pt x="309571" y="217842"/>
                </a:cubicBezTo>
                <a:close/>
                <a:moveTo>
                  <a:pt x="50874" y="217842"/>
                </a:moveTo>
                <a:cubicBezTo>
                  <a:pt x="78971" y="217842"/>
                  <a:pt x="101748" y="240295"/>
                  <a:pt x="101748" y="267992"/>
                </a:cubicBezTo>
                <a:cubicBezTo>
                  <a:pt x="101748" y="295689"/>
                  <a:pt x="78971" y="318142"/>
                  <a:pt x="50874" y="318142"/>
                </a:cubicBezTo>
                <a:cubicBezTo>
                  <a:pt x="22777" y="318142"/>
                  <a:pt x="0" y="295689"/>
                  <a:pt x="0" y="267992"/>
                </a:cubicBezTo>
                <a:cubicBezTo>
                  <a:pt x="0" y="240295"/>
                  <a:pt x="22777" y="217842"/>
                  <a:pt x="50874" y="217842"/>
                </a:cubicBezTo>
                <a:close/>
                <a:moveTo>
                  <a:pt x="1344360" y="0"/>
                </a:moveTo>
                <a:cubicBezTo>
                  <a:pt x="1372457" y="0"/>
                  <a:pt x="1395234" y="22453"/>
                  <a:pt x="1395234" y="50150"/>
                </a:cubicBezTo>
                <a:cubicBezTo>
                  <a:pt x="1395234" y="77847"/>
                  <a:pt x="1372457" y="100300"/>
                  <a:pt x="1344360" y="100300"/>
                </a:cubicBezTo>
                <a:cubicBezTo>
                  <a:pt x="1316263" y="100300"/>
                  <a:pt x="1293486" y="77847"/>
                  <a:pt x="1293486" y="50150"/>
                </a:cubicBezTo>
                <a:cubicBezTo>
                  <a:pt x="1293486" y="22453"/>
                  <a:pt x="1316263" y="0"/>
                  <a:pt x="1344360" y="0"/>
                </a:cubicBezTo>
                <a:close/>
                <a:moveTo>
                  <a:pt x="1085663" y="0"/>
                </a:moveTo>
                <a:cubicBezTo>
                  <a:pt x="1113760" y="0"/>
                  <a:pt x="1136537" y="22453"/>
                  <a:pt x="1136537" y="50150"/>
                </a:cubicBezTo>
                <a:cubicBezTo>
                  <a:pt x="1136537" y="77847"/>
                  <a:pt x="1113760" y="100300"/>
                  <a:pt x="1085663" y="100300"/>
                </a:cubicBezTo>
                <a:cubicBezTo>
                  <a:pt x="1057566" y="100300"/>
                  <a:pt x="1034789" y="77847"/>
                  <a:pt x="1034789" y="50150"/>
                </a:cubicBezTo>
                <a:cubicBezTo>
                  <a:pt x="1034789" y="22453"/>
                  <a:pt x="1057566" y="0"/>
                  <a:pt x="1085663" y="0"/>
                </a:cubicBezTo>
                <a:close/>
                <a:moveTo>
                  <a:pt x="826966" y="0"/>
                </a:moveTo>
                <a:cubicBezTo>
                  <a:pt x="855063" y="0"/>
                  <a:pt x="877840" y="22453"/>
                  <a:pt x="877840" y="50150"/>
                </a:cubicBezTo>
                <a:cubicBezTo>
                  <a:pt x="877840" y="77847"/>
                  <a:pt x="855063" y="100300"/>
                  <a:pt x="826966" y="100300"/>
                </a:cubicBezTo>
                <a:cubicBezTo>
                  <a:pt x="798869" y="100300"/>
                  <a:pt x="776092" y="77847"/>
                  <a:pt x="776092" y="50150"/>
                </a:cubicBezTo>
                <a:cubicBezTo>
                  <a:pt x="776092" y="22453"/>
                  <a:pt x="798869" y="0"/>
                  <a:pt x="826966" y="0"/>
                </a:cubicBezTo>
                <a:close/>
                <a:moveTo>
                  <a:pt x="568269" y="0"/>
                </a:moveTo>
                <a:cubicBezTo>
                  <a:pt x="596366" y="0"/>
                  <a:pt x="619143" y="22453"/>
                  <a:pt x="619143" y="50150"/>
                </a:cubicBezTo>
                <a:cubicBezTo>
                  <a:pt x="619143" y="77847"/>
                  <a:pt x="596366" y="100300"/>
                  <a:pt x="568269" y="100300"/>
                </a:cubicBezTo>
                <a:cubicBezTo>
                  <a:pt x="540172" y="100300"/>
                  <a:pt x="517395" y="77847"/>
                  <a:pt x="517395" y="50150"/>
                </a:cubicBezTo>
                <a:cubicBezTo>
                  <a:pt x="517395" y="22453"/>
                  <a:pt x="540172" y="0"/>
                  <a:pt x="568269" y="0"/>
                </a:cubicBezTo>
                <a:close/>
                <a:moveTo>
                  <a:pt x="309571" y="0"/>
                </a:moveTo>
                <a:cubicBezTo>
                  <a:pt x="337668" y="0"/>
                  <a:pt x="360445" y="22453"/>
                  <a:pt x="360445" y="50150"/>
                </a:cubicBezTo>
                <a:cubicBezTo>
                  <a:pt x="360445" y="77847"/>
                  <a:pt x="337668" y="100300"/>
                  <a:pt x="309571" y="100300"/>
                </a:cubicBezTo>
                <a:cubicBezTo>
                  <a:pt x="281474" y="100300"/>
                  <a:pt x="258697" y="77847"/>
                  <a:pt x="258697" y="50150"/>
                </a:cubicBezTo>
                <a:cubicBezTo>
                  <a:pt x="258697" y="22453"/>
                  <a:pt x="281474" y="0"/>
                  <a:pt x="309571" y="0"/>
                </a:cubicBezTo>
                <a:close/>
                <a:moveTo>
                  <a:pt x="50874" y="0"/>
                </a:moveTo>
                <a:cubicBezTo>
                  <a:pt x="78971" y="0"/>
                  <a:pt x="101748" y="22453"/>
                  <a:pt x="101748" y="50150"/>
                </a:cubicBezTo>
                <a:cubicBezTo>
                  <a:pt x="101748" y="77847"/>
                  <a:pt x="78971" y="100300"/>
                  <a:pt x="50874" y="100300"/>
                </a:cubicBezTo>
                <a:cubicBezTo>
                  <a:pt x="22777" y="100300"/>
                  <a:pt x="0" y="77847"/>
                  <a:pt x="0" y="50150"/>
                </a:cubicBezTo>
                <a:cubicBezTo>
                  <a:pt x="0" y="22453"/>
                  <a:pt x="22777" y="0"/>
                  <a:pt x="50874" y="0"/>
                </a:cubicBezTo>
                <a:close/>
              </a:path>
            </a:pathLst>
          </a:custGeom>
          <a:gradFill>
            <a:gsLst>
              <a:gs pos="0">
                <a:schemeClr val="accent1">
                  <a:lumMod val="20000"/>
                  <a:lumOff val="80000"/>
                </a:schemeClr>
              </a:gs>
              <a:gs pos="100000">
                <a:schemeClr val="accent1">
                  <a:lumMod val="20000"/>
                  <a:lumOff val="80000"/>
                  <a:alpha val="0"/>
                </a:schemeClr>
              </a:gs>
            </a:gsLst>
            <a:lin ang="10800000" scaled="0"/>
          </a:gradFill>
          <a:ln w="12700" cap="sq">
            <a:noFill/>
            <a:miter/>
          </a:ln>
        </p:spPr>
        <p:txBody>
          <a:bodyPr vert="horz" wrap="square" lIns="0" tIns="0" rIns="0" bIns="0" rtlCol="0" anchor="ctr"/>
          <a:lstStyle/>
          <a:p>
            <a:pPr algn="ctr">
              <a:lnSpc>
                <a:spcPct val="100000"/>
              </a:lnSpc>
            </a:pPr>
            <a:endParaRPr kumimoji="1" lang="zh-CN" altLang="en-US"/>
          </a:p>
        </p:txBody>
      </p:sp>
      <p:sp>
        <p:nvSpPr>
          <p:cNvPr id="20" name="标题 1"/>
          <p:cNvSpPr txBox="1"/>
          <p:nvPr/>
        </p:nvSpPr>
        <p:spPr>
          <a:xfrm rot="0" flipH="1" flipV="1">
            <a:off x="2363924" y="6544507"/>
            <a:ext cx="4630308" cy="45719"/>
          </a:xfrm>
          <a:prstGeom prst="roundRect">
            <a:avLst>
              <a:gd name="adj" fmla="val 50000"/>
            </a:avLst>
          </a:prstGeom>
          <a:gradFill>
            <a:gsLst>
              <a:gs pos="0">
                <a:schemeClr val="bg1">
                  <a:alpha val="0"/>
                </a:schemeClr>
              </a:gs>
              <a:gs pos="100000">
                <a:schemeClr val="bg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21" name="标题 1"/>
          <p:cNvSpPr txBox="1"/>
          <p:nvPr/>
        </p:nvSpPr>
        <p:spPr>
          <a:xfrm rot="10800000" flipH="0" flipV="0">
            <a:off x="444199" y="1352121"/>
            <a:ext cx="1941727" cy="1018292"/>
          </a:xfrm>
          <a:custGeom>
            <a:avLst/>
            <a:gdLst>
              <a:gd name="connsiteX0" fmla="*/ 1773282 w 1941727"/>
              <a:gd name="connsiteY0" fmla="*/ 1297355 h 1297355"/>
              <a:gd name="connsiteX1" fmla="*/ 168445 w 1941727"/>
              <a:gd name="connsiteY1" fmla="*/ 1297355 h 1297355"/>
              <a:gd name="connsiteX2" fmla="*/ 0 w 1941727"/>
              <a:gd name="connsiteY2" fmla="*/ 1128910 h 1297355"/>
              <a:gd name="connsiteX3" fmla="*/ 0 w 1941727"/>
              <a:gd name="connsiteY3" fmla="*/ 455151 h 1297355"/>
              <a:gd name="connsiteX4" fmla="*/ 168445 w 1941727"/>
              <a:gd name="connsiteY4" fmla="*/ 286706 h 1297355"/>
              <a:gd name="connsiteX5" fmla="*/ 918381 w 1941727"/>
              <a:gd name="connsiteY5" fmla="*/ 286706 h 1297355"/>
              <a:gd name="connsiteX6" fmla="*/ 1084670 w 1941727"/>
              <a:gd name="connsiteY6" fmla="*/ 0 h 1297355"/>
              <a:gd name="connsiteX7" fmla="*/ 1250960 w 1941727"/>
              <a:gd name="connsiteY7" fmla="*/ 286706 h 1297355"/>
              <a:gd name="connsiteX8" fmla="*/ 1773282 w 1941727"/>
              <a:gd name="connsiteY8" fmla="*/ 286706 h 1297355"/>
              <a:gd name="connsiteX9" fmla="*/ 1941727 w 1941727"/>
              <a:gd name="connsiteY9" fmla="*/ 455151 h 1297355"/>
              <a:gd name="connsiteX10" fmla="*/ 1941727 w 1941727"/>
              <a:gd name="connsiteY10" fmla="*/ 1128910 h 1297355"/>
              <a:gd name="connsiteX11" fmla="*/ 1773282 w 1941727"/>
              <a:gd name="connsiteY11" fmla="*/ 1297355 h 1297355"/>
            </a:gdLst>
            <a:rect l="l" t="t" r="r" b="b"/>
            <a:pathLst>
              <a:path w="1941727" h="1297355">
                <a:moveTo>
                  <a:pt x="1773282" y="1297355"/>
                </a:moveTo>
                <a:lnTo>
                  <a:pt x="168445" y="1297355"/>
                </a:lnTo>
                <a:cubicBezTo>
                  <a:pt x="75415" y="1297355"/>
                  <a:pt x="0" y="1221940"/>
                  <a:pt x="0" y="1128910"/>
                </a:cubicBezTo>
                <a:lnTo>
                  <a:pt x="0" y="455151"/>
                </a:lnTo>
                <a:cubicBezTo>
                  <a:pt x="0" y="362121"/>
                  <a:pt x="75415" y="286706"/>
                  <a:pt x="168445" y="286706"/>
                </a:cubicBezTo>
                <a:lnTo>
                  <a:pt x="918381" y="286706"/>
                </a:lnTo>
                <a:lnTo>
                  <a:pt x="1084670" y="0"/>
                </a:lnTo>
                <a:lnTo>
                  <a:pt x="1250960" y="286706"/>
                </a:lnTo>
                <a:lnTo>
                  <a:pt x="1773282" y="286706"/>
                </a:lnTo>
                <a:cubicBezTo>
                  <a:pt x="1866312" y="286706"/>
                  <a:pt x="1941727" y="362121"/>
                  <a:pt x="1941727" y="455151"/>
                </a:cubicBezTo>
                <a:lnTo>
                  <a:pt x="1941727" y="1128910"/>
                </a:lnTo>
                <a:cubicBezTo>
                  <a:pt x="1941727" y="1221940"/>
                  <a:pt x="1866312" y="1297355"/>
                  <a:pt x="1773282" y="1297355"/>
                </a:cubicBezTo>
                <a:close/>
              </a:path>
            </a:pathLst>
          </a:custGeom>
          <a:gradFill>
            <a:gsLst>
              <a:gs pos="0">
                <a:schemeClr val="accent1"/>
              </a:gs>
              <a:gs pos="100000">
                <a:schemeClr val="accent2"/>
              </a:gs>
            </a:gsLst>
            <a:lin ang="10800000" scaled="0"/>
          </a:gradFill>
          <a:ln w="12700" cap="sq">
            <a:solidFill>
              <a:schemeClr val="bg1">
                <a:alpha val="100000"/>
              </a:schemeClr>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473699" y="1492129"/>
            <a:ext cx="1882727" cy="642872"/>
          </a:xfrm>
          <a:prstGeom prst="rect">
            <a:avLst/>
          </a:prstGeom>
          <a:noFill/>
          <a:ln cap="sq">
            <a:noFill/>
          </a:ln>
        </p:spPr>
        <p:txBody>
          <a:bodyPr vert="horz" wrap="square" lIns="0" tIns="0" rIns="0" bIns="0" rtlCol="0" anchor="b"/>
          <a:lstStyle/>
          <a:p>
            <a:pPr algn="ctr">
              <a:lnSpc>
                <a:spcPct val="150000"/>
              </a:lnSpc>
            </a:pPr>
            <a:r>
              <a:rPr kumimoji="1" lang="en-US" altLang="zh-CN" sz="4400">
                <a:ln w="12700">
                  <a:noFill/>
                </a:ln>
                <a:solidFill>
                  <a:srgbClr val="FFFFFF">
                    <a:alpha val="100000"/>
                  </a:srgbClr>
                </a:solidFill>
                <a:latin typeface="Source Han Sans CN Bold"/>
                <a:ea typeface="Source Han Sans CN Bold"/>
                <a:cs typeface="Source Han Sans CN Bold"/>
              </a:rPr>
              <a:t>202X</a:t>
            </a:r>
            <a:endParaRPr kumimoji="1" lang="zh-CN" altLang="en-US"/>
          </a:p>
        </p:txBody>
      </p:sp>
      <p:sp>
        <p:nvSpPr>
          <p:cNvPr id="23" name="标题 1"/>
          <p:cNvSpPr txBox="1"/>
          <p:nvPr/>
        </p:nvSpPr>
        <p:spPr>
          <a:xfrm rot="0" flipH="0" flipV="0">
            <a:off x="6187391" y="3138882"/>
            <a:ext cx="2091047" cy="2091047"/>
          </a:xfrm>
          <a:prstGeom prst="ellipse">
            <a:avLst/>
          </a:prstGeom>
          <a:gradFill>
            <a:gsLst>
              <a:gs pos="0">
                <a:schemeClr val="accent1">
                  <a:lumMod val="60000"/>
                  <a:lumOff val="40000"/>
                </a:schemeClr>
              </a:gs>
              <a:gs pos="100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24" name=""/>
          <p:cNvPicPr>
            <a:picLocks noChangeAspect="1"/>
          </p:cNvPicPr>
          <p:nvPr/>
        </p:nvPicPr>
        <p:blipFill>
          <a:blip r:embed="rId4">
            <a:alphaModFix amt="100000"/>
          </a:blip>
          <a:srcRect l="48971" t="23133" r="2904" b="12974"/>
          <a:stretch>
            <a:fillRect/>
          </a:stretch>
        </p:blipFill>
        <p:spPr>
          <a:xfrm rot="0" flipH="0" flipV="0">
            <a:off x="6341144" y="3292635"/>
            <a:ext cx="1783541" cy="1783541"/>
          </a:xfrm>
          <a:custGeom>
            <a:avLst/>
            <a:gdLst>
              <a:gd name="connsiteX0" fmla="*/ 1395664 w 2791328"/>
              <a:gd name="connsiteY0" fmla="*/ 0 h 2791328"/>
              <a:gd name="connsiteX1" fmla="*/ 2791328 w 2791328"/>
              <a:gd name="connsiteY1" fmla="*/ 1395664 h 2791328"/>
              <a:gd name="connsiteX2" fmla="*/ 1395664 w 2791328"/>
              <a:gd name="connsiteY2" fmla="*/ 2791328 h 2791328"/>
              <a:gd name="connsiteX3" fmla="*/ 0 w 2791328"/>
              <a:gd name="connsiteY3" fmla="*/ 1395664 h 2791328"/>
              <a:gd name="connsiteX4" fmla="*/ 1395664 w 2791328"/>
              <a:gd name="connsiteY4" fmla="*/ 0 h 2791328"/>
            </a:gdLst>
            <a:rect l="l" t="t" r="r" b="b"/>
            <a:pathLst>
              <a:path w="2791328" h="2791328">
                <a:moveTo>
                  <a:pt x="1395664" y="0"/>
                </a:moveTo>
                <a:cubicBezTo>
                  <a:pt x="2166468" y="0"/>
                  <a:pt x="2791328" y="624860"/>
                  <a:pt x="2791328" y="1395664"/>
                </a:cubicBezTo>
                <a:cubicBezTo>
                  <a:pt x="2791328" y="2166468"/>
                  <a:pt x="2166468" y="2791328"/>
                  <a:pt x="1395664" y="2791328"/>
                </a:cubicBezTo>
                <a:cubicBezTo>
                  <a:pt x="624860" y="2791328"/>
                  <a:pt x="0" y="2166468"/>
                  <a:pt x="0" y="1395664"/>
                </a:cubicBezTo>
                <a:cubicBezTo>
                  <a:pt x="0" y="624860"/>
                  <a:pt x="624860" y="0"/>
                  <a:pt x="1395664" y="0"/>
                </a:cubicBezTo>
                <a:close/>
              </a:path>
            </a:pathLst>
          </a:custGeom>
          <a:noFill/>
          <a:ln>
            <a:noFill/>
          </a:ln>
        </p:spPr>
      </p:pic>
      <p:sp>
        <p:nvSpPr>
          <p:cNvPr id="25" name="标题 1"/>
          <p:cNvSpPr txBox="1"/>
          <p:nvPr/>
        </p:nvSpPr>
        <p:spPr>
          <a:xfrm rot="0" flipH="0" flipV="0">
            <a:off x="414300" y="2346201"/>
            <a:ext cx="5526809" cy="2142601"/>
          </a:xfrm>
          <a:prstGeom prst="rect">
            <a:avLst/>
          </a:prstGeom>
          <a:noFill/>
          <a:ln cap="sq">
            <a:noFill/>
          </a:ln>
        </p:spPr>
        <p:txBody>
          <a:bodyPr vert="horz" wrap="square" lIns="0" tIns="0" rIns="0" bIns="0" rtlCol="0" anchor="ctr"/>
          <a:lstStyle/>
          <a:p>
            <a:pPr algn="l">
              <a:lnSpc>
                <a:spcPct val="130000"/>
              </a:lnSpc>
            </a:pPr>
            <a:r>
              <a:rPr kumimoji="1" lang="en-US" altLang="zh-CN" sz="4800">
                <a:ln w="12700">
                  <a:noFill/>
                </a:ln>
                <a:solidFill>
                  <a:srgbClr val="000000">
                    <a:alpha val="100000"/>
                  </a:srgbClr>
                </a:solidFill>
                <a:latin typeface="Source Han Sans CN Bold"/>
                <a:ea typeface="Source Han Sans CN Bold"/>
                <a:cs typeface="Source Han Sans CN Bold"/>
              </a:rPr>
              <a:t>谢谢大家</a:t>
            </a:r>
            <a:endParaRPr kumimoji="1" lang="zh-CN" altLang="en-US"/>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
          <p:cNvPicPr>
            <a:picLocks noChangeAspect="1"/>
          </p:cNvPicPr>
          <p:nvPr/>
        </p:nvPicPr>
        <p:blipFill>
          <a:blip r:embed="rId2">
            <a:alphaModFix amt="100000"/>
          </a:blip>
          <a:srcRect l="635" t="47457" r="635" b="18151"/>
          <a:stretch>
            <a:fillRect/>
          </a:stretch>
        </p:blipFill>
        <p:spPr>
          <a:xfrm rot="0" flipH="0" flipV="0">
            <a:off x="689650" y="3673180"/>
            <a:ext cx="10800000" cy="2520000"/>
          </a:xfrm>
          <a:custGeom>
            <a:avLst/>
            <a:gdLst/>
            <a:rect l="l" t="t" r="r" b="b"/>
            <a:pathLst>
              <a:path w="10800000" h="2520000">
                <a:moveTo>
                  <a:pt x="0" y="0"/>
                </a:moveTo>
                <a:lnTo>
                  <a:pt x="10800000" y="0"/>
                </a:lnTo>
                <a:lnTo>
                  <a:pt x="10800000" y="2520000"/>
                </a:lnTo>
                <a:lnTo>
                  <a:pt x="752808" y="2520000"/>
                </a:lnTo>
                <a:cubicBezTo>
                  <a:pt x="337044" y="2520000"/>
                  <a:pt x="0" y="2181527"/>
                  <a:pt x="0" y="1764000"/>
                </a:cubicBezTo>
                <a:close/>
              </a:path>
            </a:pathLst>
          </a:custGeom>
          <a:noFill/>
          <a:ln>
            <a:noFill/>
          </a:ln>
        </p:spPr>
      </p:pic>
      <p:sp>
        <p:nvSpPr>
          <p:cNvPr id="4" name="标题 1"/>
          <p:cNvSpPr txBox="1"/>
          <p:nvPr/>
        </p:nvSpPr>
        <p:spPr>
          <a:xfrm rot="0" flipH="0" flipV="0">
            <a:off x="689650" y="1513180"/>
            <a:ext cx="10800000" cy="2160000"/>
          </a:xfrm>
          <a:prstGeom prst="round1Rect">
            <a:avLst>
              <a:gd name="adj" fmla="val 3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049650" y="2278620"/>
            <a:ext cx="10080000" cy="1304400"/>
          </a:xfrm>
          <a:prstGeom prst="rect">
            <a:avLst/>
          </a:prstGeom>
          <a:noFill/>
          <a:ln w="12700" cap="sq">
            <a:noFill/>
            <a:miter/>
          </a:ln>
        </p:spPr>
        <p:txBody>
          <a:bodyPr vert="horz" wrap="square" lIns="0" tIns="0" rIns="0" bIns="0" rtlCol="0" anchor="t"/>
          <a:lstStyle/>
          <a:p>
            <a:pPr algn="l">
              <a:lnSpc>
                <a:spcPct val="150000"/>
              </a:lnSpc>
            </a:pPr>
            <a:endParaRPr kumimoji="1" lang="zh-CN" altLang="en-US"/>
          </a:p>
        </p:txBody>
      </p:sp>
      <p:cxnSp>
        <p:nvCxnSpPr>
          <p:cNvPr id="6" name="标题 1"/>
          <p:cNvCxnSpPr/>
          <p:nvPr/>
        </p:nvCxnSpPr>
        <p:spPr>
          <a:xfrm rot="0" flipH="0" flipV="0">
            <a:off x="1115595" y="2017180"/>
            <a:ext cx="720000" cy="0"/>
          </a:xfrm>
          <a:prstGeom prst="line">
            <a:avLst/>
          </a:prstGeom>
          <a:noFill/>
          <a:ln w="88900" cap="rnd">
            <a:solidFill>
              <a:schemeClr val="accent1"/>
            </a:solidFill>
            <a:miter/>
          </a:ln>
        </p:spPr>
      </p:cxnSp>
      <p:sp>
        <p:nvSpPr>
          <p:cNvPr id="7"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苏轼《水调歌头·明月几时有》</a:t>
            </a:r>
            <a:endParaRPr kumimoji="1" lang="zh-CN" altLang="en-US"/>
          </a:p>
        </p:txBody>
      </p:sp>
      <p:cxnSp>
        <p:nvCxnSpPr>
          <p:cNvPr id="8"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9" name=""/>
          <p:cNvGrpSpPr/>
          <p:nvPr/>
        </p:nvGrpSpPr>
        <p:grpSpPr>
          <a:xfrm>
            <a:off x="203200" y="561165"/>
            <a:ext cx="381000" cy="158750"/>
            <a:chOff x="203200" y="561165"/>
            <a:chExt cx="381000" cy="158750"/>
          </a:xfrm>
        </p:grpSpPr>
        <p:sp>
          <p:nvSpPr>
            <p:cNvPr id="10"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0" y="1028700"/>
            <a:ext cx="6857046" cy="6346768"/>
          </a:xfrm>
          <a:custGeom>
            <a:avLst/>
            <a:gdLst>
              <a:gd name="connsiteX0" fmla="*/ 0 w 4515728"/>
              <a:gd name="connsiteY0" fmla="*/ 0 h 4179685"/>
              <a:gd name="connsiteX1" fmla="*/ 2932042 w 4515728"/>
              <a:gd name="connsiteY1" fmla="*/ 0 h 4179685"/>
              <a:gd name="connsiteX2" fmla="*/ 4515728 w 4515728"/>
              <a:gd name="connsiteY2" fmla="*/ 3167372 h 4179685"/>
              <a:gd name="connsiteX3" fmla="*/ 4009572 w 4515728"/>
              <a:gd name="connsiteY3" fmla="*/ 4179685 h 4179685"/>
              <a:gd name="connsiteX4" fmla="*/ 0 w 4515728"/>
              <a:gd name="connsiteY4" fmla="*/ 4179685 h 4179685"/>
            </a:gdLst>
            <a:rect l="l" t="t" r="r" b="b"/>
            <a:pathLst>
              <a:path w="4515728" h="4179685">
                <a:moveTo>
                  <a:pt x="0" y="0"/>
                </a:moveTo>
                <a:lnTo>
                  <a:pt x="2932042" y="0"/>
                </a:lnTo>
                <a:lnTo>
                  <a:pt x="4515728" y="3167372"/>
                </a:lnTo>
                <a:lnTo>
                  <a:pt x="4009572" y="4179685"/>
                </a:lnTo>
                <a:lnTo>
                  <a:pt x="0" y="4179685"/>
                </a:lnTo>
                <a:close/>
              </a:path>
            </a:pathLst>
          </a:custGeom>
          <a:solidFill>
            <a:schemeClr val="bg1">
              <a:lumMod val="95000"/>
              <a:alpha val="32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0" y="2852212"/>
            <a:ext cx="4327852" cy="4005788"/>
          </a:xfrm>
          <a:custGeom>
            <a:avLst/>
            <a:gdLst>
              <a:gd name="connsiteX0" fmla="*/ 0 w 4515728"/>
              <a:gd name="connsiteY0" fmla="*/ 0 h 4179685"/>
              <a:gd name="connsiteX1" fmla="*/ 2932042 w 4515728"/>
              <a:gd name="connsiteY1" fmla="*/ 0 h 4179685"/>
              <a:gd name="connsiteX2" fmla="*/ 4515728 w 4515728"/>
              <a:gd name="connsiteY2" fmla="*/ 3167372 h 4179685"/>
              <a:gd name="connsiteX3" fmla="*/ 4009572 w 4515728"/>
              <a:gd name="connsiteY3" fmla="*/ 4179685 h 4179685"/>
              <a:gd name="connsiteX4" fmla="*/ 0 w 4515728"/>
              <a:gd name="connsiteY4" fmla="*/ 4179685 h 4179685"/>
            </a:gdLst>
            <a:rect l="l" t="t" r="r" b="b"/>
            <a:pathLst>
              <a:path w="4515728" h="4179685">
                <a:moveTo>
                  <a:pt x="0" y="0"/>
                </a:moveTo>
                <a:lnTo>
                  <a:pt x="2932042" y="0"/>
                </a:lnTo>
                <a:lnTo>
                  <a:pt x="4515728" y="3167372"/>
                </a:lnTo>
                <a:lnTo>
                  <a:pt x="4009572" y="4179685"/>
                </a:lnTo>
                <a:lnTo>
                  <a:pt x="0" y="4179685"/>
                </a:lnTo>
                <a:close/>
              </a:path>
            </a:pathLst>
          </a:custGeom>
          <a:solidFill>
            <a:schemeClr val="bg1">
              <a:lumMod val="95000"/>
              <a:alpha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0" y="5484762"/>
            <a:ext cx="1150140" cy="1373238"/>
          </a:xfrm>
          <a:custGeom>
            <a:avLst/>
            <a:gdLst>
              <a:gd name="connsiteX0" fmla="*/ 0 w 797754"/>
              <a:gd name="connsiteY0" fmla="*/ 0 h 952500"/>
              <a:gd name="connsiteX1" fmla="*/ 490667 w 797754"/>
              <a:gd name="connsiteY1" fmla="*/ 0 h 952500"/>
              <a:gd name="connsiteX2" fmla="*/ 797754 w 797754"/>
              <a:gd name="connsiteY2" fmla="*/ 614175 h 952500"/>
              <a:gd name="connsiteX3" fmla="*/ 628592 w 797754"/>
              <a:gd name="connsiteY3" fmla="*/ 952500 h 952500"/>
              <a:gd name="connsiteX4" fmla="*/ 0 w 797754"/>
              <a:gd name="connsiteY4" fmla="*/ 952500 h 952500"/>
            </a:gdLst>
            <a:rect l="l" t="t" r="r" b="b"/>
            <a:pathLst>
              <a:path w="797754" h="952500">
                <a:moveTo>
                  <a:pt x="0" y="0"/>
                </a:moveTo>
                <a:lnTo>
                  <a:pt x="490667" y="0"/>
                </a:lnTo>
                <a:lnTo>
                  <a:pt x="797754" y="614175"/>
                </a:lnTo>
                <a:lnTo>
                  <a:pt x="628592" y="952500"/>
                </a:lnTo>
                <a:lnTo>
                  <a:pt x="0" y="95250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
          <p:cNvPicPr>
            <a:picLocks noChangeAspect="1"/>
          </p:cNvPicPr>
          <p:nvPr/>
        </p:nvPicPr>
        <p:blipFill>
          <a:blip r:embed="rId2">
            <a:alphaModFix amt="100000"/>
          </a:blip>
          <a:srcRect l="5417" t="14828" r="58228" b="8873"/>
          <a:stretch>
            <a:fillRect/>
          </a:stretch>
        </p:blipFill>
        <p:spPr>
          <a:xfrm rot="0" flipH="0" flipV="0">
            <a:off x="6601866" y="1534028"/>
            <a:ext cx="4917034" cy="4762632"/>
          </a:xfrm>
          <a:custGeom>
            <a:avLst/>
            <a:gdLst/>
            <a:rect l="l" t="t" r="r" b="b"/>
            <a:pathLst>
              <a:path w="4914900" h="4762500">
                <a:moveTo>
                  <a:pt x="2786765" y="2421678"/>
                </a:moveTo>
                <a:lnTo>
                  <a:pt x="4331795" y="2421678"/>
                </a:lnTo>
                <a:lnTo>
                  <a:pt x="4917034" y="3592155"/>
                </a:lnTo>
                <a:lnTo>
                  <a:pt x="4331795" y="4762632"/>
                </a:lnTo>
                <a:lnTo>
                  <a:pt x="2786765" y="4762632"/>
                </a:lnTo>
                <a:lnTo>
                  <a:pt x="2201526" y="3592155"/>
                </a:lnTo>
                <a:close/>
                <a:moveTo>
                  <a:pt x="585239" y="1218177"/>
                </a:moveTo>
                <a:lnTo>
                  <a:pt x="2130269" y="1218177"/>
                </a:lnTo>
                <a:lnTo>
                  <a:pt x="2715508" y="2388654"/>
                </a:lnTo>
                <a:lnTo>
                  <a:pt x="2130269" y="3559131"/>
                </a:lnTo>
                <a:lnTo>
                  <a:pt x="585239" y="3559131"/>
                </a:lnTo>
                <a:lnTo>
                  <a:pt x="0" y="2388654"/>
                </a:lnTo>
                <a:close/>
                <a:moveTo>
                  <a:pt x="2786765" y="0"/>
                </a:moveTo>
                <a:lnTo>
                  <a:pt x="4331795" y="0"/>
                </a:lnTo>
                <a:lnTo>
                  <a:pt x="4917034" y="1170477"/>
                </a:lnTo>
                <a:lnTo>
                  <a:pt x="4331795" y="2340954"/>
                </a:lnTo>
                <a:lnTo>
                  <a:pt x="2786765" y="2340954"/>
                </a:lnTo>
                <a:lnTo>
                  <a:pt x="2201526" y="1170477"/>
                </a:lnTo>
                <a:close/>
              </a:path>
            </a:pathLst>
          </a:custGeom>
          <a:noFill/>
          <a:ln>
            <a:noFill/>
          </a:ln>
        </p:spPr>
      </p:pic>
      <p:sp>
        <p:nvSpPr>
          <p:cNvPr id="7" name="标题 1"/>
          <p:cNvSpPr txBox="1"/>
          <p:nvPr/>
        </p:nvSpPr>
        <p:spPr>
          <a:xfrm rot="0" flipH="0" flipV="0">
            <a:off x="660400" y="2835798"/>
            <a:ext cx="5664200" cy="2567972"/>
          </a:xfrm>
          <a:prstGeom prst="rect">
            <a:avLst/>
          </a:prstGeom>
          <a:noFill/>
          <a:ln>
            <a:noFill/>
          </a:ln>
        </p:spPr>
        <p:txBody>
          <a:bodyPr vert="horz" wrap="square" lIns="0" tIns="0" rIns="0" bIns="0" rtlCol="0" anchor="t"/>
          <a:lstStyle/>
          <a:p>
            <a:pPr algn="l">
              <a:lnSpc>
                <a:spcPct val="150000"/>
              </a:lnSpc>
            </a:pPr>
            <a:endParaRPr kumimoji="1" lang="zh-CN" altLang="en-US"/>
          </a:p>
        </p:txBody>
      </p:sp>
      <p:sp>
        <p:nvSpPr>
          <p:cNvPr id="8"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李清照《声声慢·寻寻觅觅》</a:t>
            </a:r>
            <a:endParaRPr kumimoji="1" lang="zh-CN" altLang="en-US"/>
          </a:p>
        </p:txBody>
      </p:sp>
      <p:cxnSp>
        <p:nvCxnSpPr>
          <p:cNvPr id="9"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0" name=""/>
          <p:cNvGrpSpPr/>
          <p:nvPr/>
        </p:nvGrpSpPr>
        <p:grpSpPr>
          <a:xfrm>
            <a:off x="203200" y="561165"/>
            <a:ext cx="381000" cy="158750"/>
            <a:chOff x="203200" y="561165"/>
            <a:chExt cx="381000" cy="158750"/>
          </a:xfrm>
        </p:grpSpPr>
        <p:sp>
          <p:nvSpPr>
            <p:cNvPr id="11"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670442" y="1873467"/>
            <a:ext cx="10848457" cy="3443337"/>
          </a:xfrm>
          <a:prstGeom prst="roundRect">
            <a:avLst/>
          </a:prstGeom>
          <a:solidFill>
            <a:schemeClr val="bg1"/>
          </a:solidFill>
          <a:ln w="12700" cap="sq">
            <a:noFill/>
            <a:miter/>
          </a:ln>
          <a:effectLst>
            <a:outerShdw dist="0" blurRad="190500" dir="0" sx="100000" sy="100000" kx="0" ky="0" algn="ctr" rotWithShape="0">
              <a:schemeClr val="accent1">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8647919" flipH="0" flipV="0">
            <a:off x="594194" y="1588638"/>
            <a:ext cx="633316" cy="633316"/>
          </a:xfrm>
          <a:prstGeom prst="flowChartConnector">
            <a:avLst/>
          </a:prstGeom>
          <a:solidFill>
            <a:schemeClr val="accent1"/>
          </a:solidFill>
          <a:ln w="25400" cap="sq">
            <a:noFill/>
            <a:miter/>
          </a:ln>
          <a:effectLst>
            <a:outerShdw dist="38100" blurRad="50800" dir="2700000" sx="100000" sy="100000" kx="0" ky="0" algn="tl" rotWithShape="0">
              <a:schemeClr val="accent1">
                <a:lumMod val="20000"/>
                <a:lumOff val="8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70471" y="1669815"/>
            <a:ext cx="1163730" cy="470963"/>
          </a:xfrm>
          <a:prstGeom prst="rect">
            <a:avLst/>
          </a:prstGeom>
          <a:noFill/>
          <a:ln>
            <a:noFill/>
          </a:ln>
        </p:spPr>
        <p:txBody>
          <a:bodyPr vert="horz" wrap="square" lIns="91440" tIns="45720" rIns="91440" bIns="45720" rtlCol="0" anchor="t"/>
          <a:lstStyle/>
          <a:p>
            <a:pPr algn="l">
              <a:lnSpc>
                <a:spcPct val="150000"/>
              </a:lnSpc>
            </a:pPr>
            <a:r>
              <a:rPr kumimoji="1" lang="en-US" altLang="zh-CN" sz="1800">
                <a:ln w="12700">
                  <a:noFill/>
                </a:ln>
                <a:solidFill>
                  <a:srgbClr val="FFFFFF">
                    <a:alpha val="100000"/>
                  </a:srgbClr>
                </a:solidFill>
                <a:latin typeface="OPPOSans H"/>
                <a:ea typeface="OPPOSans H"/>
                <a:cs typeface="OPPOSans H"/>
              </a:rPr>
              <a:t>01</a:t>
            </a:r>
            <a:endParaRPr kumimoji="1" lang="zh-CN" altLang="en-US"/>
          </a:p>
        </p:txBody>
      </p:sp>
      <p:sp>
        <p:nvSpPr>
          <p:cNvPr id="6" name="标题 1"/>
          <p:cNvSpPr txBox="1"/>
          <p:nvPr/>
        </p:nvSpPr>
        <p:spPr>
          <a:xfrm rot="0" flipH="0" flipV="0">
            <a:off x="817192" y="2268476"/>
            <a:ext cx="10374683" cy="2611516"/>
          </a:xfrm>
          <a:prstGeom prst="rect">
            <a:avLst/>
          </a:prstGeom>
          <a:noFill/>
          <a:ln>
            <a:noFill/>
          </a:ln>
        </p:spPr>
        <p:txBody>
          <a:bodyPr vert="horz" wrap="square" lIns="91440" tIns="45720" rIns="91440" bIns="45720" rtlCol="0" anchor="ctr"/>
          <a:lstStyle/>
          <a:p>
            <a:pPr algn="l">
              <a:lnSpc>
                <a:spcPct val="150000"/>
              </a:lnSpc>
            </a:pPr>
            <a:endParaRPr kumimoji="1" lang="zh-CN" altLang="en-US"/>
          </a:p>
        </p:txBody>
      </p:sp>
      <p:sp>
        <p:nvSpPr>
          <p:cNvPr id="7"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辛弃疾《青玉案·元夕》</a:t>
            </a:r>
            <a:endParaRPr kumimoji="1" lang="zh-CN" altLang="en-US"/>
          </a:p>
        </p:txBody>
      </p:sp>
      <p:cxnSp>
        <p:nvCxnSpPr>
          <p:cNvPr id="8"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9" name=""/>
          <p:cNvGrpSpPr/>
          <p:nvPr/>
        </p:nvGrpSpPr>
        <p:grpSpPr>
          <a:xfrm>
            <a:off x="203200" y="561165"/>
            <a:ext cx="381000" cy="158750"/>
            <a:chOff x="203200" y="561165"/>
            <a:chExt cx="381000" cy="158750"/>
          </a:xfrm>
        </p:grpSpPr>
        <p:sp>
          <p:nvSpPr>
            <p:cNvPr id="10"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469856" y="2003771"/>
            <a:ext cx="3560818" cy="3560818"/>
          </a:xfrm>
          <a:prstGeom prst="ellipse">
            <a:avLst/>
          </a:prstGeom>
          <a:solidFill>
            <a:schemeClr val="accent2">
              <a:alpha val="12000"/>
            </a:schemeClr>
          </a:solidFill>
          <a:ln w="12700" cap="sq">
            <a:noFill/>
            <a:miter/>
          </a:ln>
          <a:effectLst>
            <a:outerShdw dist="38100" blurRad="50800" dir="5400000" sx="100000" sy="100000" kx="0" ky="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8017561" y="2551476"/>
            <a:ext cx="2465408" cy="2465408"/>
          </a:xfrm>
          <a:prstGeom prst="ellipse">
            <a:avLst/>
          </a:prstGeom>
          <a:gradFill>
            <a:gsLst>
              <a:gs pos="0">
                <a:schemeClr val="accent2"/>
              </a:gs>
              <a:gs pos="100000">
                <a:schemeClr val="accent1"/>
              </a:gs>
            </a:gsLst>
            <a:lin ang="5400000" scaled="0"/>
          </a:gradFill>
          <a:ln w="12700" cap="sq">
            <a:noFill/>
            <a:miter/>
          </a:ln>
          <a:effectLst>
            <a:outerShdw dist="38100" blurRad="50800" dir="5400000" sx="100000" sy="100000" kx="0" ky="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5400000" flipH="0" flipV="0">
            <a:off x="7076312" y="1610232"/>
            <a:ext cx="4347906" cy="4347896"/>
          </a:xfrm>
          <a:prstGeom prst="ellipse">
            <a:avLst/>
          </a:prstGeom>
          <a:noFill/>
          <a:ln w="1270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1">
            <a:off x="6991105" y="4247649"/>
            <a:ext cx="347246" cy="347246"/>
          </a:xfrm>
          <a:prstGeom prst="ellipse">
            <a:avLst/>
          </a:prstGeom>
          <a:gradFill>
            <a:gsLst>
              <a:gs pos="0">
                <a:schemeClr val="accent2"/>
              </a:gs>
              <a:gs pos="100000">
                <a:schemeClr val="accent1"/>
              </a:gs>
            </a:gsLst>
            <a:lin ang="5400000" scaled="0"/>
          </a:gradFill>
          <a:ln w="12700" cap="sq">
            <a:noFill/>
            <a:miter/>
          </a:ln>
          <a:effectLst>
            <a:outerShdw dist="38100" blurRad="50800" dir="5400000" sx="100000" sy="100000" kx="0" ky="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1">
            <a:off x="9398639" y="1492875"/>
            <a:ext cx="347246" cy="347246"/>
          </a:xfrm>
          <a:prstGeom prst="ellipse">
            <a:avLst/>
          </a:prstGeom>
          <a:gradFill>
            <a:gsLst>
              <a:gs pos="0">
                <a:schemeClr val="accent2"/>
              </a:gs>
              <a:gs pos="100000">
                <a:schemeClr val="accent1"/>
              </a:gs>
            </a:gsLst>
            <a:lin ang="5400000" scaled="0"/>
          </a:gradFill>
          <a:ln w="12700" cap="sq">
            <a:noFill/>
            <a:miter/>
          </a:ln>
          <a:effectLst>
            <a:outerShdw dist="38100" blurRad="50800" dir="5400000" sx="100000" sy="100000" kx="0" ky="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pic>
        <p:nvPicPr>
          <p:cNvPr id="8" name=""/>
          <p:cNvPicPr>
            <a:picLocks noChangeAspect="1"/>
          </p:cNvPicPr>
          <p:nvPr/>
        </p:nvPicPr>
        <p:blipFill>
          <a:blip r:embed="rId2">
            <a:alphaModFix amt="100000"/>
          </a:blip>
          <a:srcRect l="33940" t="0" r="33940" b="0"/>
          <a:stretch>
            <a:fillRect/>
          </a:stretch>
        </p:blipFill>
        <p:spPr>
          <a:xfrm rot="0" flipH="0" flipV="0">
            <a:off x="8017561" y="2551476"/>
            <a:ext cx="2465408" cy="2465408"/>
          </a:xfrm>
          <a:custGeom>
            <a:avLst/>
            <a:gdLst/>
            <a:rect l="l" t="t" r="r" b="b"/>
            <a:pathLst>
              <a:path w="2463800" h="2463800">
                <a:moveTo>
                  <a:pt x="1232704" y="0"/>
                </a:moveTo>
                <a:cubicBezTo>
                  <a:pt x="1913508" y="0"/>
                  <a:pt x="2465408" y="551900"/>
                  <a:pt x="2465408" y="1232704"/>
                </a:cubicBezTo>
                <a:cubicBezTo>
                  <a:pt x="2465408" y="1913508"/>
                  <a:pt x="1913508" y="2465408"/>
                  <a:pt x="1232704" y="2465408"/>
                </a:cubicBezTo>
                <a:cubicBezTo>
                  <a:pt x="551900" y="2465408"/>
                  <a:pt x="0" y="1913508"/>
                  <a:pt x="0" y="1232704"/>
                </a:cubicBezTo>
                <a:cubicBezTo>
                  <a:pt x="0" y="551900"/>
                  <a:pt x="551900" y="0"/>
                  <a:pt x="1232704" y="0"/>
                </a:cubicBezTo>
                <a:close/>
              </a:path>
            </a:pathLst>
          </a:custGeom>
          <a:noFill/>
          <a:ln>
            <a:noFill/>
          </a:ln>
        </p:spPr>
      </p:pic>
      <p:sp>
        <p:nvSpPr>
          <p:cNvPr id="9" name="标题 1"/>
          <p:cNvSpPr txBox="1"/>
          <p:nvPr/>
        </p:nvSpPr>
        <p:spPr>
          <a:xfrm rot="8079464" flipH="0" flipV="0">
            <a:off x="6655441" y="2986011"/>
            <a:ext cx="949125" cy="949124"/>
          </a:xfrm>
          <a:prstGeom prst="ellipse">
            <a:avLst/>
          </a:prstGeom>
          <a:solidFill>
            <a:schemeClr val="bg1"/>
          </a:solidFill>
          <a:ln w="190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6873307" flipH="0" flipV="0">
            <a:off x="8692586" y="5451419"/>
            <a:ext cx="949125" cy="949124"/>
          </a:xfrm>
          <a:prstGeom prst="ellipse">
            <a:avLst/>
          </a:prstGeom>
          <a:solidFill>
            <a:schemeClr val="bg1"/>
          </a:solidFill>
          <a:ln w="190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5724330" flipH="0" flipV="0">
            <a:off x="10255168" y="1678072"/>
            <a:ext cx="949125" cy="949124"/>
          </a:xfrm>
          <a:prstGeom prst="ellipse">
            <a:avLst/>
          </a:prstGeom>
          <a:solidFill>
            <a:schemeClr val="bg1"/>
          </a:solidFill>
          <a:ln w="19050" cap="sq">
            <a:gradFill>
              <a:gsLst>
                <a:gs pos="0">
                  <a:schemeClr val="accent1">
                    <a:alpha val="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660400" y="2368566"/>
            <a:ext cx="5532056" cy="2569193"/>
          </a:xfrm>
          <a:prstGeom prst="roundRect">
            <a:avLst>
              <a:gd name="adj" fmla="val 6783"/>
            </a:avLst>
          </a:prstGeom>
          <a:gradFill>
            <a:gsLst>
              <a:gs pos="0">
                <a:schemeClr val="accent2"/>
              </a:gs>
              <a:gs pos="100000">
                <a:schemeClr val="accent1"/>
              </a:gs>
            </a:gsLst>
            <a:lin ang="2700000" scaled="0"/>
          </a:gradFill>
          <a:ln w="12700" cap="sq">
            <a:noFill/>
            <a:miter/>
          </a:ln>
          <a:effectLst>
            <a:outerShdw dist="38100" blurRad="50800" dir="5400000" sx="100000" sy="100000" kx="0" ky="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10517314" y="1900678"/>
            <a:ext cx="422632" cy="482660"/>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accent1"/>
          </a:solidFill>
          <a:ln w="763" cap="flat">
            <a:noFill/>
            <a:miter/>
          </a:ln>
        </p:spPr>
        <p:txBody>
          <a:bodyPr vert="horz" wrap="square" lIns="91440" tIns="45720" rIns="91440" bIns="45720" rtlCol="0" anchor="ctr"/>
          <a:lstStyle/>
          <a:p>
            <a:pPr algn="ctr">
              <a:lnSpc>
                <a:spcPct val="100000"/>
              </a:lnSpc>
            </a:pPr>
            <a:endParaRPr kumimoji="1" lang="zh-CN" altLang="en-US"/>
          </a:p>
        </p:txBody>
      </p:sp>
      <p:sp>
        <p:nvSpPr>
          <p:cNvPr id="14" name="标题 1"/>
          <p:cNvSpPr txBox="1"/>
          <p:nvPr/>
        </p:nvSpPr>
        <p:spPr>
          <a:xfrm rot="0" flipH="0" flipV="0">
            <a:off x="8960092" y="5723260"/>
            <a:ext cx="431164" cy="43116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763" cap="flat">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6905739" y="3292864"/>
            <a:ext cx="431164" cy="377480"/>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accent1"/>
          </a:solidFill>
          <a:ln w="763" cap="flat">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846787" y="2609223"/>
            <a:ext cx="5159283" cy="2087880"/>
          </a:xfrm>
          <a:prstGeom prst="rect">
            <a:avLst/>
          </a:prstGeom>
          <a:noFill/>
          <a:ln>
            <a:noFill/>
          </a:ln>
        </p:spPr>
        <p:txBody>
          <a:bodyPr vert="horz" wrap="square" lIns="0" tIns="0" rIns="0" bIns="0" rtlCol="0" anchor="ctr"/>
          <a:lstStyle/>
          <a:p>
            <a:pPr algn="l">
              <a:lnSpc>
                <a:spcPct val="150000"/>
              </a:lnSpc>
            </a:pPr>
            <a:endParaRPr kumimoji="1" lang="zh-CN" altLang="en-US"/>
          </a:p>
        </p:txBody>
      </p:sp>
      <p:sp>
        <p:nvSpPr>
          <p:cNvPr id="17"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宋词艺术风格对比与总结</a:t>
            </a:r>
            <a:endParaRPr kumimoji="1" lang="zh-CN" altLang="en-US"/>
          </a:p>
        </p:txBody>
      </p:sp>
      <p:cxnSp>
        <p:nvCxnSpPr>
          <p:cNvPr id="18"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19" name=""/>
          <p:cNvGrpSpPr/>
          <p:nvPr/>
        </p:nvGrpSpPr>
        <p:grpSpPr>
          <a:xfrm>
            <a:off x="203200" y="561165"/>
            <a:ext cx="381000" cy="158750"/>
            <a:chOff x="203200" y="561165"/>
            <a:chExt cx="381000" cy="158750"/>
          </a:xfrm>
        </p:grpSpPr>
        <p:sp>
          <p:nvSpPr>
            <p:cNvPr id="20"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1000"/>
          </a:blip>
          <a:srcRect l="-13112" t="26222" r="45800" b="17139"/>
          <a:stretch>
            <a:fillRect/>
          </a:stretch>
        </p:blipFill>
        <p:spPr>
          <a:xfrm rot="0" flipH="1" flipV="0">
            <a:off x="-15340" y="-45047"/>
            <a:ext cx="10820287" cy="6857998"/>
          </a:xfrm>
          <a:custGeom>
            <a:avLst/>
            <a:gdLst>
              <a:gd name="connsiteX0" fmla="*/ 10820287 w 10820287"/>
              <a:gd name="connsiteY0" fmla="*/ 0 h 6858000"/>
              <a:gd name="connsiteX1" fmla="*/ 0 w 10820287"/>
              <a:gd name="connsiteY1" fmla="*/ 0 h 6858000"/>
              <a:gd name="connsiteX2" fmla="*/ 0 w 10820287"/>
              <a:gd name="connsiteY2" fmla="*/ 6858000 h 6858000"/>
              <a:gd name="connsiteX3" fmla="*/ 10820287 w 10820287"/>
              <a:gd name="connsiteY3" fmla="*/ 6858000 h 6858000"/>
            </a:gdLst>
            <a:rect l="l" t="t" r="r" b="b"/>
            <a:pathLst>
              <a:path w="10820287" h="6858000">
                <a:moveTo>
                  <a:pt x="10820287" y="0"/>
                </a:moveTo>
                <a:lnTo>
                  <a:pt x="0" y="0"/>
                </a:lnTo>
                <a:lnTo>
                  <a:pt x="0" y="6858000"/>
                </a:lnTo>
                <a:lnTo>
                  <a:pt x="10820287" y="6858000"/>
                </a:lnTo>
                <a:close/>
              </a:path>
            </a:pathLst>
          </a:custGeom>
          <a:noFill/>
          <a:ln cap="sq">
            <a:noFill/>
          </a:ln>
        </p:spPr>
      </p:pic>
      <p:sp>
        <p:nvSpPr>
          <p:cNvPr id="3" name="标题 1"/>
          <p:cNvSpPr txBox="1"/>
          <p:nvPr/>
        </p:nvSpPr>
        <p:spPr>
          <a:xfrm rot="0" flipH="0" flipV="0">
            <a:off x="442913" y="672991"/>
            <a:ext cx="2482749" cy="30830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0" flipV="0">
            <a:off x="0" y="6235700"/>
            <a:ext cx="7998594" cy="622299"/>
          </a:xfrm>
          <a:prstGeom prst="rect">
            <a:avLst/>
          </a:pr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934237" y="6353722"/>
            <a:ext cx="409809" cy="386254"/>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1" flipV="1">
            <a:off x="1164446" y="6353722"/>
            <a:ext cx="399132" cy="38625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437213" y="6353722"/>
            <a:ext cx="356573" cy="386255"/>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5466555" y="0"/>
            <a:ext cx="2252884" cy="6858000"/>
          </a:xfrm>
          <a:custGeom>
            <a:avLst/>
            <a:gdLst>
              <a:gd name="connsiteX0" fmla="*/ 0 w 2252884"/>
              <a:gd name="connsiteY0" fmla="*/ 0 h 6858000"/>
              <a:gd name="connsiteX1" fmla="*/ 304344 w 2252884"/>
              <a:gd name="connsiteY1" fmla="*/ 0 h 6858000"/>
              <a:gd name="connsiteX2" fmla="*/ 326134 w 2252884"/>
              <a:gd name="connsiteY2" fmla="*/ 22855 h 6858000"/>
              <a:gd name="connsiteX3" fmla="*/ 2252884 w 2252884"/>
              <a:gd name="connsiteY3" fmla="*/ 5009744 h 6858000"/>
              <a:gd name="connsiteX4" fmla="*/ 2102201 w 2252884"/>
              <a:gd name="connsiteY4" fmla="*/ 6504488 h 6858000"/>
              <a:gd name="connsiteX5" fmla="*/ 2020611 w 2252884"/>
              <a:gd name="connsiteY5" fmla="*/ 6858000 h 6858000"/>
              <a:gd name="connsiteX6" fmla="*/ 1717004 w 2252884"/>
              <a:gd name="connsiteY6" fmla="*/ 6858000 h 6858000"/>
              <a:gd name="connsiteX7" fmla="*/ 1730826 w 2252884"/>
              <a:gd name="connsiteY7" fmla="*/ 6807692 h 6858000"/>
              <a:gd name="connsiteX8" fmla="*/ 1950245 w 2252884"/>
              <a:gd name="connsiteY8" fmla="*/ 5009744 h 6858000"/>
              <a:gd name="connsiteX9" fmla="*/ 134348 w 2252884"/>
              <a:gd name="connsiteY9" fmla="*/ 147595 h 6858000"/>
            </a:gdLst>
            <a:rect l="l" t="t" r="r" b="b"/>
            <a:pathLst>
              <a:path w="2252884" h="6858000">
                <a:moveTo>
                  <a:pt x="0" y="0"/>
                </a:moveTo>
                <a:lnTo>
                  <a:pt x="304344" y="0"/>
                </a:lnTo>
                <a:lnTo>
                  <a:pt x="326134" y="22855"/>
                </a:lnTo>
                <a:cubicBezTo>
                  <a:pt x="1523257" y="1339984"/>
                  <a:pt x="2252884" y="3089657"/>
                  <a:pt x="2252884" y="5009744"/>
                </a:cubicBezTo>
                <a:cubicBezTo>
                  <a:pt x="2252884" y="5521768"/>
                  <a:pt x="2201000" y="6021672"/>
                  <a:pt x="2102201" y="6504488"/>
                </a:cubicBezTo>
                <a:lnTo>
                  <a:pt x="2020611" y="6858000"/>
                </a:lnTo>
                <a:lnTo>
                  <a:pt x="1717004" y="6858000"/>
                </a:lnTo>
                <a:lnTo>
                  <a:pt x="1730826" y="6807692"/>
                </a:lnTo>
                <a:cubicBezTo>
                  <a:pt x="1874163" y="6232031"/>
                  <a:pt x="1950245" y="5629772"/>
                  <a:pt x="1950245" y="5009744"/>
                </a:cubicBezTo>
                <a:cubicBezTo>
                  <a:pt x="1950245" y="3149660"/>
                  <a:pt x="1265507" y="1449505"/>
                  <a:pt x="134348" y="147595"/>
                </a:cubicBezTo>
                <a:close/>
              </a:path>
            </a:pathLst>
          </a:custGeom>
          <a:gradFill>
            <a:gsLst>
              <a:gs pos="0">
                <a:schemeClr val="accent1">
                  <a:lumMod val="20000"/>
                  <a:lumOff val="80000"/>
                  <a:alpha val="55000"/>
                </a:schemeClr>
              </a:gs>
              <a:gs pos="74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9" name=""/>
          <p:cNvPicPr>
            <a:picLocks noChangeAspect="1"/>
          </p:cNvPicPr>
          <p:nvPr/>
        </p:nvPicPr>
        <p:blipFill>
          <a:blip r:embed="rId3">
            <a:alphaModFix amt="100000"/>
          </a:blip>
          <a:srcRect l="23525" t="0" r="23525" b="0"/>
          <a:stretch>
            <a:fillRect/>
          </a:stretch>
        </p:blipFill>
        <p:spPr>
          <a:xfrm rot="0" flipH="0" flipV="0">
            <a:off x="5712532" y="0"/>
            <a:ext cx="6479468" cy="6857998"/>
          </a:xfrm>
          <a:custGeom>
            <a:avLst/>
            <a:gdLst>
              <a:gd name="connsiteX0" fmla="*/ 0 w 6479468"/>
              <a:gd name="connsiteY0" fmla="*/ 0 h 6857998"/>
              <a:gd name="connsiteX1" fmla="*/ 6479468 w 6479468"/>
              <a:gd name="connsiteY1" fmla="*/ 0 h 6857998"/>
              <a:gd name="connsiteX2" fmla="*/ 6479468 w 6479468"/>
              <a:gd name="connsiteY2" fmla="*/ 6857998 h 6857998"/>
              <a:gd name="connsiteX3" fmla="*/ 1716267 w 6479468"/>
              <a:gd name="connsiteY3" fmla="*/ 6857998 h 6857998"/>
              <a:gd name="connsiteX4" fmla="*/ 1797857 w 6479468"/>
              <a:gd name="connsiteY4" fmla="*/ 6504488 h 6857998"/>
              <a:gd name="connsiteX5" fmla="*/ 1948540 w 6479468"/>
              <a:gd name="connsiteY5" fmla="*/ 5009744 h 6857998"/>
              <a:gd name="connsiteX6" fmla="*/ 21790 w 6479468"/>
              <a:gd name="connsiteY6" fmla="*/ 22855 h 6857998"/>
            </a:gdLst>
            <a:rect l="l" t="t" r="r" b="b"/>
            <a:pathLst>
              <a:path w="6479468" h="6857998">
                <a:moveTo>
                  <a:pt x="0" y="0"/>
                </a:moveTo>
                <a:lnTo>
                  <a:pt x="6479468" y="0"/>
                </a:lnTo>
                <a:lnTo>
                  <a:pt x="6479468" y="6857998"/>
                </a:lnTo>
                <a:lnTo>
                  <a:pt x="1716267" y="6857998"/>
                </a:lnTo>
                <a:lnTo>
                  <a:pt x="1797857" y="6504488"/>
                </a:lnTo>
                <a:cubicBezTo>
                  <a:pt x="1896656" y="6021672"/>
                  <a:pt x="1948540" y="5521768"/>
                  <a:pt x="1948540" y="5009744"/>
                </a:cubicBezTo>
                <a:cubicBezTo>
                  <a:pt x="1948540" y="3089657"/>
                  <a:pt x="1218913" y="1339984"/>
                  <a:pt x="21790" y="22855"/>
                </a:cubicBezTo>
                <a:close/>
              </a:path>
            </a:pathLst>
          </a:custGeom>
          <a:noFill/>
          <a:ln cap="sq">
            <a:noFill/>
          </a:ln>
        </p:spPr>
      </p:pic>
      <p:sp>
        <p:nvSpPr>
          <p:cNvPr id="10" name="标题 1"/>
          <p:cNvSpPr txBox="1"/>
          <p:nvPr/>
        </p:nvSpPr>
        <p:spPr>
          <a:xfrm rot="0" flipH="0" flipV="1">
            <a:off x="442913" y="5249095"/>
            <a:ext cx="4709976" cy="119780"/>
          </a:xfrm>
          <a:custGeom>
            <a:avLst/>
            <a:gdLst>
              <a:gd name="connsiteX0" fmla="*/ 844540 w 4709976"/>
              <a:gd name="connsiteY0" fmla="*/ 64860 h 119780"/>
              <a:gd name="connsiteX1" fmla="*/ 844540 w 4709976"/>
              <a:gd name="connsiteY1" fmla="*/ 64860 h 119780"/>
              <a:gd name="connsiteX2" fmla="*/ 844540 w 4709976"/>
              <a:gd name="connsiteY2" fmla="*/ 64859 h 119780"/>
              <a:gd name="connsiteX3" fmla="*/ 4687115 w 4709976"/>
              <a:gd name="connsiteY3" fmla="*/ 87720 h 119780"/>
              <a:gd name="connsiteX4" fmla="*/ 4709975 w 4709976"/>
              <a:gd name="connsiteY4" fmla="*/ 64860 h 119780"/>
              <a:gd name="connsiteX5" fmla="*/ 4709976 w 4709976"/>
              <a:gd name="connsiteY5" fmla="*/ 64860 h 119780"/>
              <a:gd name="connsiteX6" fmla="*/ 4687116 w 4709976"/>
              <a:gd name="connsiteY6" fmla="*/ 42000 h 119780"/>
              <a:gd name="connsiteX7" fmla="*/ 867400 w 4709976"/>
              <a:gd name="connsiteY7" fmla="*/ 42000 h 119780"/>
              <a:gd name="connsiteX8" fmla="*/ 851236 w 4709976"/>
              <a:gd name="connsiteY8" fmla="*/ 48696 h 119780"/>
              <a:gd name="connsiteX9" fmla="*/ 844540 w 4709976"/>
              <a:gd name="connsiteY9" fmla="*/ 64860 h 119780"/>
              <a:gd name="connsiteX10" fmla="*/ 851236 w 4709976"/>
              <a:gd name="connsiteY10" fmla="*/ 81023 h 119780"/>
              <a:gd name="connsiteX11" fmla="*/ 867400 w 4709976"/>
              <a:gd name="connsiteY11" fmla="*/ 87719 h 119780"/>
              <a:gd name="connsiteX12" fmla="*/ 626550 w 4709976"/>
              <a:gd name="connsiteY12" fmla="*/ 119780 h 119780"/>
              <a:gd name="connsiteX13" fmla="*/ 687305 w 4709976"/>
              <a:gd name="connsiteY13" fmla="*/ 59890 h 119780"/>
              <a:gd name="connsiteX14" fmla="*/ 626550 w 4709976"/>
              <a:gd name="connsiteY14" fmla="*/ 0 h 119780"/>
              <a:gd name="connsiteX15" fmla="*/ 565795 w 4709976"/>
              <a:gd name="connsiteY15" fmla="*/ 59890 h 119780"/>
              <a:gd name="connsiteX16" fmla="*/ 626550 w 4709976"/>
              <a:gd name="connsiteY16" fmla="*/ 119780 h 119780"/>
              <a:gd name="connsiteX17" fmla="*/ 343653 w 4709976"/>
              <a:gd name="connsiteY17" fmla="*/ 119780 h 119780"/>
              <a:gd name="connsiteX18" fmla="*/ 404408 w 4709976"/>
              <a:gd name="connsiteY18" fmla="*/ 59890 h 119780"/>
              <a:gd name="connsiteX19" fmla="*/ 343653 w 4709976"/>
              <a:gd name="connsiteY19" fmla="*/ 0 h 119780"/>
              <a:gd name="connsiteX20" fmla="*/ 282898 w 4709976"/>
              <a:gd name="connsiteY20" fmla="*/ 59890 h 119780"/>
              <a:gd name="connsiteX21" fmla="*/ 343653 w 4709976"/>
              <a:gd name="connsiteY21" fmla="*/ 119780 h 119780"/>
              <a:gd name="connsiteX22" fmla="*/ 60755 w 4709976"/>
              <a:gd name="connsiteY22" fmla="*/ 119780 h 119780"/>
              <a:gd name="connsiteX23" fmla="*/ 121510 w 4709976"/>
              <a:gd name="connsiteY23" fmla="*/ 59890 h 119780"/>
              <a:gd name="connsiteX24" fmla="*/ 60755 w 4709976"/>
              <a:gd name="connsiteY24" fmla="*/ 0 h 119780"/>
              <a:gd name="connsiteX25" fmla="*/ 0 w 4709976"/>
              <a:gd name="connsiteY25" fmla="*/ 59890 h 119780"/>
              <a:gd name="connsiteX26" fmla="*/ 60755 w 4709976"/>
              <a:gd name="connsiteY26" fmla="*/ 119780 h 119780"/>
            </a:gdLst>
            <a:rect l="l" t="t" r="r" b="b"/>
            <a:pathLst>
              <a:path w="4709976" h="119780">
                <a:moveTo>
                  <a:pt x="844540" y="64860"/>
                </a:moveTo>
                <a:lnTo>
                  <a:pt x="844540" y="64860"/>
                </a:lnTo>
                <a:lnTo>
                  <a:pt x="844540" y="64859"/>
                </a:lnTo>
                <a:close/>
                <a:moveTo>
                  <a:pt x="4687115" y="87720"/>
                </a:moveTo>
                <a:cubicBezTo>
                  <a:pt x="4699740" y="87720"/>
                  <a:pt x="4709975" y="77485"/>
                  <a:pt x="4709975" y="64860"/>
                </a:cubicBezTo>
                <a:lnTo>
                  <a:pt x="4709976" y="64860"/>
                </a:lnTo>
                <a:cubicBezTo>
                  <a:pt x="4709976" y="52235"/>
                  <a:pt x="4699741" y="42000"/>
                  <a:pt x="4687116" y="42000"/>
                </a:cubicBezTo>
                <a:lnTo>
                  <a:pt x="867400" y="42000"/>
                </a:lnTo>
                <a:cubicBezTo>
                  <a:pt x="861088" y="42000"/>
                  <a:pt x="855373" y="44559"/>
                  <a:pt x="851236" y="48696"/>
                </a:cubicBezTo>
                <a:lnTo>
                  <a:pt x="844540" y="64860"/>
                </a:lnTo>
                <a:lnTo>
                  <a:pt x="851236" y="81023"/>
                </a:lnTo>
                <a:cubicBezTo>
                  <a:pt x="855373" y="85160"/>
                  <a:pt x="861088" y="87719"/>
                  <a:pt x="867400" y="87719"/>
                </a:cubicBezTo>
                <a:close/>
                <a:moveTo>
                  <a:pt x="626550" y="119780"/>
                </a:moveTo>
                <a:cubicBezTo>
                  <a:pt x="660104" y="119780"/>
                  <a:pt x="687305" y="92966"/>
                  <a:pt x="687305" y="59890"/>
                </a:cubicBezTo>
                <a:cubicBezTo>
                  <a:pt x="687305" y="26814"/>
                  <a:pt x="660104" y="0"/>
                  <a:pt x="626550" y="0"/>
                </a:cubicBezTo>
                <a:cubicBezTo>
                  <a:pt x="592996" y="0"/>
                  <a:pt x="565795" y="26814"/>
                  <a:pt x="565795" y="59890"/>
                </a:cubicBezTo>
                <a:cubicBezTo>
                  <a:pt x="565795" y="92966"/>
                  <a:pt x="592996" y="119780"/>
                  <a:pt x="626550" y="119780"/>
                </a:cubicBezTo>
                <a:close/>
                <a:moveTo>
                  <a:pt x="343653" y="119780"/>
                </a:moveTo>
                <a:cubicBezTo>
                  <a:pt x="377207" y="119780"/>
                  <a:pt x="404408" y="92966"/>
                  <a:pt x="404408" y="59890"/>
                </a:cubicBezTo>
                <a:cubicBezTo>
                  <a:pt x="404408" y="26814"/>
                  <a:pt x="377207" y="0"/>
                  <a:pt x="343653" y="0"/>
                </a:cubicBezTo>
                <a:cubicBezTo>
                  <a:pt x="310099" y="0"/>
                  <a:pt x="282898" y="26814"/>
                  <a:pt x="282898" y="59890"/>
                </a:cubicBezTo>
                <a:cubicBezTo>
                  <a:pt x="282898" y="92966"/>
                  <a:pt x="310099" y="119780"/>
                  <a:pt x="343653" y="119780"/>
                </a:cubicBezTo>
                <a:close/>
                <a:moveTo>
                  <a:pt x="60755" y="119780"/>
                </a:moveTo>
                <a:cubicBezTo>
                  <a:pt x="94309" y="119780"/>
                  <a:pt x="121510" y="92966"/>
                  <a:pt x="121510" y="59890"/>
                </a:cubicBezTo>
                <a:cubicBezTo>
                  <a:pt x="121510" y="26814"/>
                  <a:pt x="94309" y="0"/>
                  <a:pt x="60755" y="0"/>
                </a:cubicBezTo>
                <a:cubicBezTo>
                  <a:pt x="27201" y="0"/>
                  <a:pt x="0" y="26814"/>
                  <a:pt x="0" y="59890"/>
                </a:cubicBezTo>
                <a:cubicBezTo>
                  <a:pt x="0" y="92966"/>
                  <a:pt x="27201" y="119780"/>
                  <a:pt x="60755" y="119780"/>
                </a:cubicBezTo>
                <a:close/>
              </a:path>
            </a:pathLst>
          </a:custGeom>
          <a:gradFill>
            <a:gsLst>
              <a:gs pos="0">
                <a:schemeClr val="accent1">
                  <a:lumMod val="60000"/>
                  <a:lumOff val="40000"/>
                  <a:alpha val="0"/>
                </a:schemeClr>
              </a:gs>
              <a:gs pos="100000">
                <a:schemeClr val="accent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1" name="标题 1"/>
          <p:cNvSpPr txBox="1"/>
          <p:nvPr/>
        </p:nvSpPr>
        <p:spPr>
          <a:xfrm rot="0" flipH="0" flipV="0">
            <a:off x="10517070" y="133444"/>
            <a:ext cx="1395234" cy="1189509"/>
          </a:xfrm>
          <a:custGeom>
            <a:avLst/>
            <a:gdLst>
              <a:gd name="connsiteX0" fmla="*/ 1344360 w 1395234"/>
              <a:gd name="connsiteY0" fmla="*/ 1089209 h 1189509"/>
              <a:gd name="connsiteX1" fmla="*/ 1395234 w 1395234"/>
              <a:gd name="connsiteY1" fmla="*/ 1139359 h 1189509"/>
              <a:gd name="connsiteX2" fmla="*/ 1344360 w 1395234"/>
              <a:gd name="connsiteY2" fmla="*/ 1189509 h 1189509"/>
              <a:gd name="connsiteX3" fmla="*/ 1293486 w 1395234"/>
              <a:gd name="connsiteY3" fmla="*/ 1139359 h 1189509"/>
              <a:gd name="connsiteX4" fmla="*/ 1344360 w 1395234"/>
              <a:gd name="connsiteY4" fmla="*/ 1089209 h 1189509"/>
              <a:gd name="connsiteX5" fmla="*/ 1085663 w 1395234"/>
              <a:gd name="connsiteY5" fmla="*/ 1089209 h 1189509"/>
              <a:gd name="connsiteX6" fmla="*/ 1136537 w 1395234"/>
              <a:gd name="connsiteY6" fmla="*/ 1139359 h 1189509"/>
              <a:gd name="connsiteX7" fmla="*/ 1085663 w 1395234"/>
              <a:gd name="connsiteY7" fmla="*/ 1189509 h 1189509"/>
              <a:gd name="connsiteX8" fmla="*/ 1034789 w 1395234"/>
              <a:gd name="connsiteY8" fmla="*/ 1139359 h 1189509"/>
              <a:gd name="connsiteX9" fmla="*/ 1085663 w 1395234"/>
              <a:gd name="connsiteY9" fmla="*/ 1089209 h 1189509"/>
              <a:gd name="connsiteX10" fmla="*/ 826966 w 1395234"/>
              <a:gd name="connsiteY10" fmla="*/ 1089209 h 1189509"/>
              <a:gd name="connsiteX11" fmla="*/ 877840 w 1395234"/>
              <a:gd name="connsiteY11" fmla="*/ 1139359 h 1189509"/>
              <a:gd name="connsiteX12" fmla="*/ 826966 w 1395234"/>
              <a:gd name="connsiteY12" fmla="*/ 1189509 h 1189509"/>
              <a:gd name="connsiteX13" fmla="*/ 776092 w 1395234"/>
              <a:gd name="connsiteY13" fmla="*/ 1139359 h 1189509"/>
              <a:gd name="connsiteX14" fmla="*/ 826966 w 1395234"/>
              <a:gd name="connsiteY14" fmla="*/ 1089209 h 1189509"/>
              <a:gd name="connsiteX15" fmla="*/ 568269 w 1395234"/>
              <a:gd name="connsiteY15" fmla="*/ 1089209 h 1189509"/>
              <a:gd name="connsiteX16" fmla="*/ 619143 w 1395234"/>
              <a:gd name="connsiteY16" fmla="*/ 1139359 h 1189509"/>
              <a:gd name="connsiteX17" fmla="*/ 568269 w 1395234"/>
              <a:gd name="connsiteY17" fmla="*/ 1189509 h 1189509"/>
              <a:gd name="connsiteX18" fmla="*/ 517395 w 1395234"/>
              <a:gd name="connsiteY18" fmla="*/ 1139359 h 1189509"/>
              <a:gd name="connsiteX19" fmla="*/ 568269 w 1395234"/>
              <a:gd name="connsiteY19" fmla="*/ 1089209 h 1189509"/>
              <a:gd name="connsiteX20" fmla="*/ 309571 w 1395234"/>
              <a:gd name="connsiteY20" fmla="*/ 1089209 h 1189509"/>
              <a:gd name="connsiteX21" fmla="*/ 360445 w 1395234"/>
              <a:gd name="connsiteY21" fmla="*/ 1139359 h 1189509"/>
              <a:gd name="connsiteX22" fmla="*/ 309571 w 1395234"/>
              <a:gd name="connsiteY22" fmla="*/ 1189509 h 1189509"/>
              <a:gd name="connsiteX23" fmla="*/ 258697 w 1395234"/>
              <a:gd name="connsiteY23" fmla="*/ 1139359 h 1189509"/>
              <a:gd name="connsiteX24" fmla="*/ 309571 w 1395234"/>
              <a:gd name="connsiteY24" fmla="*/ 1089209 h 1189509"/>
              <a:gd name="connsiteX25" fmla="*/ 50874 w 1395234"/>
              <a:gd name="connsiteY25" fmla="*/ 1089209 h 1189509"/>
              <a:gd name="connsiteX26" fmla="*/ 101748 w 1395234"/>
              <a:gd name="connsiteY26" fmla="*/ 1139359 h 1189509"/>
              <a:gd name="connsiteX27" fmla="*/ 50874 w 1395234"/>
              <a:gd name="connsiteY27" fmla="*/ 1189509 h 1189509"/>
              <a:gd name="connsiteX28" fmla="*/ 0 w 1395234"/>
              <a:gd name="connsiteY28" fmla="*/ 1139359 h 1189509"/>
              <a:gd name="connsiteX29" fmla="*/ 50874 w 1395234"/>
              <a:gd name="connsiteY29" fmla="*/ 1089209 h 1189509"/>
              <a:gd name="connsiteX30" fmla="*/ 1344360 w 1395234"/>
              <a:gd name="connsiteY30" fmla="*/ 871367 h 1189509"/>
              <a:gd name="connsiteX31" fmla="*/ 1395234 w 1395234"/>
              <a:gd name="connsiteY31" fmla="*/ 921517 h 1189509"/>
              <a:gd name="connsiteX32" fmla="*/ 1344360 w 1395234"/>
              <a:gd name="connsiteY32" fmla="*/ 971667 h 1189509"/>
              <a:gd name="connsiteX33" fmla="*/ 1293486 w 1395234"/>
              <a:gd name="connsiteY33" fmla="*/ 921517 h 1189509"/>
              <a:gd name="connsiteX34" fmla="*/ 1344360 w 1395234"/>
              <a:gd name="connsiteY34" fmla="*/ 871367 h 1189509"/>
              <a:gd name="connsiteX35" fmla="*/ 1085663 w 1395234"/>
              <a:gd name="connsiteY35" fmla="*/ 871367 h 1189509"/>
              <a:gd name="connsiteX36" fmla="*/ 1136537 w 1395234"/>
              <a:gd name="connsiteY36" fmla="*/ 921517 h 1189509"/>
              <a:gd name="connsiteX37" fmla="*/ 1085663 w 1395234"/>
              <a:gd name="connsiteY37" fmla="*/ 971667 h 1189509"/>
              <a:gd name="connsiteX38" fmla="*/ 1034789 w 1395234"/>
              <a:gd name="connsiteY38" fmla="*/ 921517 h 1189509"/>
              <a:gd name="connsiteX39" fmla="*/ 1085663 w 1395234"/>
              <a:gd name="connsiteY39" fmla="*/ 871367 h 1189509"/>
              <a:gd name="connsiteX40" fmla="*/ 826966 w 1395234"/>
              <a:gd name="connsiteY40" fmla="*/ 871367 h 1189509"/>
              <a:gd name="connsiteX41" fmla="*/ 877840 w 1395234"/>
              <a:gd name="connsiteY41" fmla="*/ 921517 h 1189509"/>
              <a:gd name="connsiteX42" fmla="*/ 826966 w 1395234"/>
              <a:gd name="connsiteY42" fmla="*/ 971667 h 1189509"/>
              <a:gd name="connsiteX43" fmla="*/ 776092 w 1395234"/>
              <a:gd name="connsiteY43" fmla="*/ 921517 h 1189509"/>
              <a:gd name="connsiteX44" fmla="*/ 826966 w 1395234"/>
              <a:gd name="connsiteY44" fmla="*/ 871367 h 1189509"/>
              <a:gd name="connsiteX45" fmla="*/ 568269 w 1395234"/>
              <a:gd name="connsiteY45" fmla="*/ 871367 h 1189509"/>
              <a:gd name="connsiteX46" fmla="*/ 619143 w 1395234"/>
              <a:gd name="connsiteY46" fmla="*/ 921517 h 1189509"/>
              <a:gd name="connsiteX47" fmla="*/ 568269 w 1395234"/>
              <a:gd name="connsiteY47" fmla="*/ 971667 h 1189509"/>
              <a:gd name="connsiteX48" fmla="*/ 517395 w 1395234"/>
              <a:gd name="connsiteY48" fmla="*/ 921517 h 1189509"/>
              <a:gd name="connsiteX49" fmla="*/ 568269 w 1395234"/>
              <a:gd name="connsiteY49" fmla="*/ 871367 h 1189509"/>
              <a:gd name="connsiteX50" fmla="*/ 309571 w 1395234"/>
              <a:gd name="connsiteY50" fmla="*/ 871367 h 1189509"/>
              <a:gd name="connsiteX51" fmla="*/ 360445 w 1395234"/>
              <a:gd name="connsiteY51" fmla="*/ 921517 h 1189509"/>
              <a:gd name="connsiteX52" fmla="*/ 309571 w 1395234"/>
              <a:gd name="connsiteY52" fmla="*/ 971667 h 1189509"/>
              <a:gd name="connsiteX53" fmla="*/ 258697 w 1395234"/>
              <a:gd name="connsiteY53" fmla="*/ 921517 h 1189509"/>
              <a:gd name="connsiteX54" fmla="*/ 309571 w 1395234"/>
              <a:gd name="connsiteY54" fmla="*/ 871367 h 1189509"/>
              <a:gd name="connsiteX55" fmla="*/ 50874 w 1395234"/>
              <a:gd name="connsiteY55" fmla="*/ 871367 h 1189509"/>
              <a:gd name="connsiteX56" fmla="*/ 101748 w 1395234"/>
              <a:gd name="connsiteY56" fmla="*/ 921517 h 1189509"/>
              <a:gd name="connsiteX57" fmla="*/ 50874 w 1395234"/>
              <a:gd name="connsiteY57" fmla="*/ 971667 h 1189509"/>
              <a:gd name="connsiteX58" fmla="*/ 0 w 1395234"/>
              <a:gd name="connsiteY58" fmla="*/ 921517 h 1189509"/>
              <a:gd name="connsiteX59" fmla="*/ 50874 w 1395234"/>
              <a:gd name="connsiteY59" fmla="*/ 871367 h 1189509"/>
              <a:gd name="connsiteX60" fmla="*/ 1344360 w 1395234"/>
              <a:gd name="connsiteY60" fmla="*/ 653526 h 1189509"/>
              <a:gd name="connsiteX61" fmla="*/ 1395234 w 1395234"/>
              <a:gd name="connsiteY61" fmla="*/ 703676 h 1189509"/>
              <a:gd name="connsiteX62" fmla="*/ 1344360 w 1395234"/>
              <a:gd name="connsiteY62" fmla="*/ 753826 h 1189509"/>
              <a:gd name="connsiteX63" fmla="*/ 1293486 w 1395234"/>
              <a:gd name="connsiteY63" fmla="*/ 703676 h 1189509"/>
              <a:gd name="connsiteX64" fmla="*/ 1344360 w 1395234"/>
              <a:gd name="connsiteY64" fmla="*/ 653526 h 1189509"/>
              <a:gd name="connsiteX65" fmla="*/ 1085663 w 1395234"/>
              <a:gd name="connsiteY65" fmla="*/ 653526 h 1189509"/>
              <a:gd name="connsiteX66" fmla="*/ 1136537 w 1395234"/>
              <a:gd name="connsiteY66" fmla="*/ 703676 h 1189509"/>
              <a:gd name="connsiteX67" fmla="*/ 1085663 w 1395234"/>
              <a:gd name="connsiteY67" fmla="*/ 753826 h 1189509"/>
              <a:gd name="connsiteX68" fmla="*/ 1034789 w 1395234"/>
              <a:gd name="connsiteY68" fmla="*/ 703676 h 1189509"/>
              <a:gd name="connsiteX69" fmla="*/ 1085663 w 1395234"/>
              <a:gd name="connsiteY69" fmla="*/ 653526 h 1189509"/>
              <a:gd name="connsiteX70" fmla="*/ 826966 w 1395234"/>
              <a:gd name="connsiteY70" fmla="*/ 653526 h 1189509"/>
              <a:gd name="connsiteX71" fmla="*/ 877840 w 1395234"/>
              <a:gd name="connsiteY71" fmla="*/ 703676 h 1189509"/>
              <a:gd name="connsiteX72" fmla="*/ 826966 w 1395234"/>
              <a:gd name="connsiteY72" fmla="*/ 753826 h 1189509"/>
              <a:gd name="connsiteX73" fmla="*/ 776092 w 1395234"/>
              <a:gd name="connsiteY73" fmla="*/ 703676 h 1189509"/>
              <a:gd name="connsiteX74" fmla="*/ 826966 w 1395234"/>
              <a:gd name="connsiteY74" fmla="*/ 653526 h 1189509"/>
              <a:gd name="connsiteX75" fmla="*/ 568269 w 1395234"/>
              <a:gd name="connsiteY75" fmla="*/ 653526 h 1189509"/>
              <a:gd name="connsiteX76" fmla="*/ 619143 w 1395234"/>
              <a:gd name="connsiteY76" fmla="*/ 703676 h 1189509"/>
              <a:gd name="connsiteX77" fmla="*/ 568269 w 1395234"/>
              <a:gd name="connsiteY77" fmla="*/ 753826 h 1189509"/>
              <a:gd name="connsiteX78" fmla="*/ 517395 w 1395234"/>
              <a:gd name="connsiteY78" fmla="*/ 703676 h 1189509"/>
              <a:gd name="connsiteX79" fmla="*/ 568269 w 1395234"/>
              <a:gd name="connsiteY79" fmla="*/ 653526 h 1189509"/>
              <a:gd name="connsiteX80" fmla="*/ 309571 w 1395234"/>
              <a:gd name="connsiteY80" fmla="*/ 653526 h 1189509"/>
              <a:gd name="connsiteX81" fmla="*/ 360445 w 1395234"/>
              <a:gd name="connsiteY81" fmla="*/ 703676 h 1189509"/>
              <a:gd name="connsiteX82" fmla="*/ 309571 w 1395234"/>
              <a:gd name="connsiteY82" fmla="*/ 753826 h 1189509"/>
              <a:gd name="connsiteX83" fmla="*/ 258697 w 1395234"/>
              <a:gd name="connsiteY83" fmla="*/ 703676 h 1189509"/>
              <a:gd name="connsiteX84" fmla="*/ 309571 w 1395234"/>
              <a:gd name="connsiteY84" fmla="*/ 653526 h 1189509"/>
              <a:gd name="connsiteX85" fmla="*/ 50874 w 1395234"/>
              <a:gd name="connsiteY85" fmla="*/ 653526 h 1189509"/>
              <a:gd name="connsiteX86" fmla="*/ 101748 w 1395234"/>
              <a:gd name="connsiteY86" fmla="*/ 703676 h 1189509"/>
              <a:gd name="connsiteX87" fmla="*/ 50874 w 1395234"/>
              <a:gd name="connsiteY87" fmla="*/ 753826 h 1189509"/>
              <a:gd name="connsiteX88" fmla="*/ 0 w 1395234"/>
              <a:gd name="connsiteY88" fmla="*/ 703676 h 1189509"/>
              <a:gd name="connsiteX89" fmla="*/ 50874 w 1395234"/>
              <a:gd name="connsiteY89" fmla="*/ 653526 h 1189509"/>
              <a:gd name="connsiteX90" fmla="*/ 1344360 w 1395234"/>
              <a:gd name="connsiteY90" fmla="*/ 435684 h 1189509"/>
              <a:gd name="connsiteX91" fmla="*/ 1395234 w 1395234"/>
              <a:gd name="connsiteY91" fmla="*/ 485834 h 1189509"/>
              <a:gd name="connsiteX92" fmla="*/ 1344360 w 1395234"/>
              <a:gd name="connsiteY92" fmla="*/ 535984 h 1189509"/>
              <a:gd name="connsiteX93" fmla="*/ 1293486 w 1395234"/>
              <a:gd name="connsiteY93" fmla="*/ 485834 h 1189509"/>
              <a:gd name="connsiteX94" fmla="*/ 1344360 w 1395234"/>
              <a:gd name="connsiteY94" fmla="*/ 435684 h 1189509"/>
              <a:gd name="connsiteX95" fmla="*/ 1085663 w 1395234"/>
              <a:gd name="connsiteY95" fmla="*/ 435684 h 1189509"/>
              <a:gd name="connsiteX96" fmla="*/ 1136537 w 1395234"/>
              <a:gd name="connsiteY96" fmla="*/ 485834 h 1189509"/>
              <a:gd name="connsiteX97" fmla="*/ 1085663 w 1395234"/>
              <a:gd name="connsiteY97" fmla="*/ 535984 h 1189509"/>
              <a:gd name="connsiteX98" fmla="*/ 1034789 w 1395234"/>
              <a:gd name="connsiteY98" fmla="*/ 485834 h 1189509"/>
              <a:gd name="connsiteX99" fmla="*/ 1085663 w 1395234"/>
              <a:gd name="connsiteY99" fmla="*/ 435684 h 1189509"/>
              <a:gd name="connsiteX100" fmla="*/ 826966 w 1395234"/>
              <a:gd name="connsiteY100" fmla="*/ 435684 h 1189509"/>
              <a:gd name="connsiteX101" fmla="*/ 877840 w 1395234"/>
              <a:gd name="connsiteY101" fmla="*/ 485834 h 1189509"/>
              <a:gd name="connsiteX102" fmla="*/ 826966 w 1395234"/>
              <a:gd name="connsiteY102" fmla="*/ 535984 h 1189509"/>
              <a:gd name="connsiteX103" fmla="*/ 776092 w 1395234"/>
              <a:gd name="connsiteY103" fmla="*/ 485834 h 1189509"/>
              <a:gd name="connsiteX104" fmla="*/ 826966 w 1395234"/>
              <a:gd name="connsiteY104" fmla="*/ 435684 h 1189509"/>
              <a:gd name="connsiteX105" fmla="*/ 568269 w 1395234"/>
              <a:gd name="connsiteY105" fmla="*/ 435684 h 1189509"/>
              <a:gd name="connsiteX106" fmla="*/ 619143 w 1395234"/>
              <a:gd name="connsiteY106" fmla="*/ 485834 h 1189509"/>
              <a:gd name="connsiteX107" fmla="*/ 568269 w 1395234"/>
              <a:gd name="connsiteY107" fmla="*/ 535984 h 1189509"/>
              <a:gd name="connsiteX108" fmla="*/ 517395 w 1395234"/>
              <a:gd name="connsiteY108" fmla="*/ 485834 h 1189509"/>
              <a:gd name="connsiteX109" fmla="*/ 568269 w 1395234"/>
              <a:gd name="connsiteY109" fmla="*/ 435684 h 1189509"/>
              <a:gd name="connsiteX110" fmla="*/ 309571 w 1395234"/>
              <a:gd name="connsiteY110" fmla="*/ 435684 h 1189509"/>
              <a:gd name="connsiteX111" fmla="*/ 360445 w 1395234"/>
              <a:gd name="connsiteY111" fmla="*/ 485834 h 1189509"/>
              <a:gd name="connsiteX112" fmla="*/ 309571 w 1395234"/>
              <a:gd name="connsiteY112" fmla="*/ 535984 h 1189509"/>
              <a:gd name="connsiteX113" fmla="*/ 258697 w 1395234"/>
              <a:gd name="connsiteY113" fmla="*/ 485834 h 1189509"/>
              <a:gd name="connsiteX114" fmla="*/ 309571 w 1395234"/>
              <a:gd name="connsiteY114" fmla="*/ 435684 h 1189509"/>
              <a:gd name="connsiteX115" fmla="*/ 50874 w 1395234"/>
              <a:gd name="connsiteY115" fmla="*/ 435684 h 1189509"/>
              <a:gd name="connsiteX116" fmla="*/ 101748 w 1395234"/>
              <a:gd name="connsiteY116" fmla="*/ 485834 h 1189509"/>
              <a:gd name="connsiteX117" fmla="*/ 50874 w 1395234"/>
              <a:gd name="connsiteY117" fmla="*/ 535984 h 1189509"/>
              <a:gd name="connsiteX118" fmla="*/ 0 w 1395234"/>
              <a:gd name="connsiteY118" fmla="*/ 485834 h 1189509"/>
              <a:gd name="connsiteX119" fmla="*/ 50874 w 1395234"/>
              <a:gd name="connsiteY119" fmla="*/ 435684 h 1189509"/>
              <a:gd name="connsiteX120" fmla="*/ 1344360 w 1395234"/>
              <a:gd name="connsiteY120" fmla="*/ 217842 h 1189509"/>
              <a:gd name="connsiteX121" fmla="*/ 1395234 w 1395234"/>
              <a:gd name="connsiteY121" fmla="*/ 267992 h 1189509"/>
              <a:gd name="connsiteX122" fmla="*/ 1344360 w 1395234"/>
              <a:gd name="connsiteY122" fmla="*/ 318142 h 1189509"/>
              <a:gd name="connsiteX123" fmla="*/ 1293486 w 1395234"/>
              <a:gd name="connsiteY123" fmla="*/ 267992 h 1189509"/>
              <a:gd name="connsiteX124" fmla="*/ 1344360 w 1395234"/>
              <a:gd name="connsiteY124" fmla="*/ 217842 h 1189509"/>
              <a:gd name="connsiteX125" fmla="*/ 1085663 w 1395234"/>
              <a:gd name="connsiteY125" fmla="*/ 217842 h 1189509"/>
              <a:gd name="connsiteX126" fmla="*/ 1136537 w 1395234"/>
              <a:gd name="connsiteY126" fmla="*/ 267992 h 1189509"/>
              <a:gd name="connsiteX127" fmla="*/ 1085663 w 1395234"/>
              <a:gd name="connsiteY127" fmla="*/ 318142 h 1189509"/>
              <a:gd name="connsiteX128" fmla="*/ 1034789 w 1395234"/>
              <a:gd name="connsiteY128" fmla="*/ 267992 h 1189509"/>
              <a:gd name="connsiteX129" fmla="*/ 1085663 w 1395234"/>
              <a:gd name="connsiteY129" fmla="*/ 217842 h 1189509"/>
              <a:gd name="connsiteX130" fmla="*/ 826966 w 1395234"/>
              <a:gd name="connsiteY130" fmla="*/ 217842 h 1189509"/>
              <a:gd name="connsiteX131" fmla="*/ 877840 w 1395234"/>
              <a:gd name="connsiteY131" fmla="*/ 267992 h 1189509"/>
              <a:gd name="connsiteX132" fmla="*/ 826966 w 1395234"/>
              <a:gd name="connsiteY132" fmla="*/ 318142 h 1189509"/>
              <a:gd name="connsiteX133" fmla="*/ 776092 w 1395234"/>
              <a:gd name="connsiteY133" fmla="*/ 267992 h 1189509"/>
              <a:gd name="connsiteX134" fmla="*/ 826966 w 1395234"/>
              <a:gd name="connsiteY134" fmla="*/ 217842 h 1189509"/>
              <a:gd name="connsiteX135" fmla="*/ 568269 w 1395234"/>
              <a:gd name="connsiteY135" fmla="*/ 217842 h 1189509"/>
              <a:gd name="connsiteX136" fmla="*/ 619143 w 1395234"/>
              <a:gd name="connsiteY136" fmla="*/ 267992 h 1189509"/>
              <a:gd name="connsiteX137" fmla="*/ 568269 w 1395234"/>
              <a:gd name="connsiteY137" fmla="*/ 318142 h 1189509"/>
              <a:gd name="connsiteX138" fmla="*/ 517395 w 1395234"/>
              <a:gd name="connsiteY138" fmla="*/ 267992 h 1189509"/>
              <a:gd name="connsiteX139" fmla="*/ 568269 w 1395234"/>
              <a:gd name="connsiteY139" fmla="*/ 217842 h 1189509"/>
              <a:gd name="connsiteX140" fmla="*/ 309571 w 1395234"/>
              <a:gd name="connsiteY140" fmla="*/ 217842 h 1189509"/>
              <a:gd name="connsiteX141" fmla="*/ 360445 w 1395234"/>
              <a:gd name="connsiteY141" fmla="*/ 267992 h 1189509"/>
              <a:gd name="connsiteX142" fmla="*/ 309571 w 1395234"/>
              <a:gd name="connsiteY142" fmla="*/ 318142 h 1189509"/>
              <a:gd name="connsiteX143" fmla="*/ 258697 w 1395234"/>
              <a:gd name="connsiteY143" fmla="*/ 267992 h 1189509"/>
              <a:gd name="connsiteX144" fmla="*/ 309571 w 1395234"/>
              <a:gd name="connsiteY144" fmla="*/ 217842 h 1189509"/>
              <a:gd name="connsiteX145" fmla="*/ 50874 w 1395234"/>
              <a:gd name="connsiteY145" fmla="*/ 217842 h 1189509"/>
              <a:gd name="connsiteX146" fmla="*/ 101748 w 1395234"/>
              <a:gd name="connsiteY146" fmla="*/ 267992 h 1189509"/>
              <a:gd name="connsiteX147" fmla="*/ 50874 w 1395234"/>
              <a:gd name="connsiteY147" fmla="*/ 318142 h 1189509"/>
              <a:gd name="connsiteX148" fmla="*/ 0 w 1395234"/>
              <a:gd name="connsiteY148" fmla="*/ 267992 h 1189509"/>
              <a:gd name="connsiteX149" fmla="*/ 50874 w 1395234"/>
              <a:gd name="connsiteY149" fmla="*/ 217842 h 1189509"/>
              <a:gd name="connsiteX150" fmla="*/ 1344360 w 1395234"/>
              <a:gd name="connsiteY150" fmla="*/ 0 h 1189509"/>
              <a:gd name="connsiteX151" fmla="*/ 1395234 w 1395234"/>
              <a:gd name="connsiteY151" fmla="*/ 50150 h 1189509"/>
              <a:gd name="connsiteX152" fmla="*/ 1344360 w 1395234"/>
              <a:gd name="connsiteY152" fmla="*/ 100300 h 1189509"/>
              <a:gd name="connsiteX153" fmla="*/ 1293486 w 1395234"/>
              <a:gd name="connsiteY153" fmla="*/ 50150 h 1189509"/>
              <a:gd name="connsiteX154" fmla="*/ 1344360 w 1395234"/>
              <a:gd name="connsiteY154" fmla="*/ 0 h 1189509"/>
              <a:gd name="connsiteX155" fmla="*/ 1085663 w 1395234"/>
              <a:gd name="connsiteY155" fmla="*/ 0 h 1189509"/>
              <a:gd name="connsiteX156" fmla="*/ 1136537 w 1395234"/>
              <a:gd name="connsiteY156" fmla="*/ 50150 h 1189509"/>
              <a:gd name="connsiteX157" fmla="*/ 1085663 w 1395234"/>
              <a:gd name="connsiteY157" fmla="*/ 100300 h 1189509"/>
              <a:gd name="connsiteX158" fmla="*/ 1034789 w 1395234"/>
              <a:gd name="connsiteY158" fmla="*/ 50150 h 1189509"/>
              <a:gd name="connsiteX159" fmla="*/ 1085663 w 1395234"/>
              <a:gd name="connsiteY159" fmla="*/ 0 h 1189509"/>
              <a:gd name="connsiteX160" fmla="*/ 826966 w 1395234"/>
              <a:gd name="connsiteY160" fmla="*/ 0 h 1189509"/>
              <a:gd name="connsiteX161" fmla="*/ 877840 w 1395234"/>
              <a:gd name="connsiteY161" fmla="*/ 50150 h 1189509"/>
              <a:gd name="connsiteX162" fmla="*/ 826966 w 1395234"/>
              <a:gd name="connsiteY162" fmla="*/ 100300 h 1189509"/>
              <a:gd name="connsiteX163" fmla="*/ 776092 w 1395234"/>
              <a:gd name="connsiteY163" fmla="*/ 50150 h 1189509"/>
              <a:gd name="connsiteX164" fmla="*/ 826966 w 1395234"/>
              <a:gd name="connsiteY164" fmla="*/ 0 h 1189509"/>
              <a:gd name="connsiteX165" fmla="*/ 568269 w 1395234"/>
              <a:gd name="connsiteY165" fmla="*/ 0 h 1189509"/>
              <a:gd name="connsiteX166" fmla="*/ 619143 w 1395234"/>
              <a:gd name="connsiteY166" fmla="*/ 50150 h 1189509"/>
              <a:gd name="connsiteX167" fmla="*/ 568269 w 1395234"/>
              <a:gd name="connsiteY167" fmla="*/ 100300 h 1189509"/>
              <a:gd name="connsiteX168" fmla="*/ 517395 w 1395234"/>
              <a:gd name="connsiteY168" fmla="*/ 50150 h 1189509"/>
              <a:gd name="connsiteX169" fmla="*/ 568269 w 1395234"/>
              <a:gd name="connsiteY169" fmla="*/ 0 h 1189509"/>
              <a:gd name="connsiteX170" fmla="*/ 309571 w 1395234"/>
              <a:gd name="connsiteY170" fmla="*/ 0 h 1189509"/>
              <a:gd name="connsiteX171" fmla="*/ 360445 w 1395234"/>
              <a:gd name="connsiteY171" fmla="*/ 50150 h 1189509"/>
              <a:gd name="connsiteX172" fmla="*/ 309571 w 1395234"/>
              <a:gd name="connsiteY172" fmla="*/ 100300 h 1189509"/>
              <a:gd name="connsiteX173" fmla="*/ 258697 w 1395234"/>
              <a:gd name="connsiteY173" fmla="*/ 50150 h 1189509"/>
              <a:gd name="connsiteX174" fmla="*/ 309571 w 1395234"/>
              <a:gd name="connsiteY174" fmla="*/ 0 h 1189509"/>
              <a:gd name="connsiteX175" fmla="*/ 50874 w 1395234"/>
              <a:gd name="connsiteY175" fmla="*/ 0 h 1189509"/>
              <a:gd name="connsiteX176" fmla="*/ 101748 w 1395234"/>
              <a:gd name="connsiteY176" fmla="*/ 50150 h 1189509"/>
              <a:gd name="connsiteX177" fmla="*/ 50874 w 1395234"/>
              <a:gd name="connsiteY177" fmla="*/ 100300 h 1189509"/>
              <a:gd name="connsiteX178" fmla="*/ 0 w 1395234"/>
              <a:gd name="connsiteY178" fmla="*/ 50150 h 1189509"/>
              <a:gd name="connsiteX179" fmla="*/ 50874 w 1395234"/>
              <a:gd name="connsiteY179" fmla="*/ 0 h 1189509"/>
            </a:gdLst>
            <a:rect l="l" t="t" r="r" b="b"/>
            <a:pathLst>
              <a:path w="1395234" h="1189509">
                <a:moveTo>
                  <a:pt x="1344360" y="1089209"/>
                </a:moveTo>
                <a:cubicBezTo>
                  <a:pt x="1372457" y="1089209"/>
                  <a:pt x="1395234" y="1111662"/>
                  <a:pt x="1395234" y="1139359"/>
                </a:cubicBezTo>
                <a:cubicBezTo>
                  <a:pt x="1395234" y="1167056"/>
                  <a:pt x="1372457" y="1189509"/>
                  <a:pt x="1344360" y="1189509"/>
                </a:cubicBezTo>
                <a:cubicBezTo>
                  <a:pt x="1316263" y="1189509"/>
                  <a:pt x="1293486" y="1167056"/>
                  <a:pt x="1293486" y="1139359"/>
                </a:cubicBezTo>
                <a:cubicBezTo>
                  <a:pt x="1293486" y="1111662"/>
                  <a:pt x="1316263" y="1089209"/>
                  <a:pt x="1344360" y="1089209"/>
                </a:cubicBezTo>
                <a:close/>
                <a:moveTo>
                  <a:pt x="1085663" y="1089209"/>
                </a:moveTo>
                <a:cubicBezTo>
                  <a:pt x="1113760" y="1089209"/>
                  <a:pt x="1136537" y="1111662"/>
                  <a:pt x="1136537" y="1139359"/>
                </a:cubicBezTo>
                <a:cubicBezTo>
                  <a:pt x="1136537" y="1167056"/>
                  <a:pt x="1113760" y="1189509"/>
                  <a:pt x="1085663" y="1189509"/>
                </a:cubicBezTo>
                <a:cubicBezTo>
                  <a:pt x="1057566" y="1189509"/>
                  <a:pt x="1034789" y="1167056"/>
                  <a:pt x="1034789" y="1139359"/>
                </a:cubicBezTo>
                <a:cubicBezTo>
                  <a:pt x="1034789" y="1111662"/>
                  <a:pt x="1057566" y="1089209"/>
                  <a:pt x="1085663" y="1089209"/>
                </a:cubicBezTo>
                <a:close/>
                <a:moveTo>
                  <a:pt x="826966" y="1089209"/>
                </a:moveTo>
                <a:cubicBezTo>
                  <a:pt x="855063" y="1089209"/>
                  <a:pt x="877840" y="1111662"/>
                  <a:pt x="877840" y="1139359"/>
                </a:cubicBezTo>
                <a:cubicBezTo>
                  <a:pt x="877840" y="1167056"/>
                  <a:pt x="855063" y="1189509"/>
                  <a:pt x="826966" y="1189509"/>
                </a:cubicBezTo>
                <a:cubicBezTo>
                  <a:pt x="798869" y="1189509"/>
                  <a:pt x="776092" y="1167056"/>
                  <a:pt x="776092" y="1139359"/>
                </a:cubicBezTo>
                <a:cubicBezTo>
                  <a:pt x="776092" y="1111662"/>
                  <a:pt x="798869" y="1089209"/>
                  <a:pt x="826966" y="1089209"/>
                </a:cubicBezTo>
                <a:close/>
                <a:moveTo>
                  <a:pt x="568269" y="1089209"/>
                </a:moveTo>
                <a:cubicBezTo>
                  <a:pt x="596366" y="1089209"/>
                  <a:pt x="619143" y="1111662"/>
                  <a:pt x="619143" y="1139359"/>
                </a:cubicBezTo>
                <a:cubicBezTo>
                  <a:pt x="619143" y="1167056"/>
                  <a:pt x="596366" y="1189509"/>
                  <a:pt x="568269" y="1189509"/>
                </a:cubicBezTo>
                <a:cubicBezTo>
                  <a:pt x="540172" y="1189509"/>
                  <a:pt x="517395" y="1167056"/>
                  <a:pt x="517395" y="1139359"/>
                </a:cubicBezTo>
                <a:cubicBezTo>
                  <a:pt x="517395" y="1111662"/>
                  <a:pt x="540172" y="1089209"/>
                  <a:pt x="568269" y="1089209"/>
                </a:cubicBezTo>
                <a:close/>
                <a:moveTo>
                  <a:pt x="309571" y="1089209"/>
                </a:moveTo>
                <a:cubicBezTo>
                  <a:pt x="337668" y="1089209"/>
                  <a:pt x="360445" y="1111662"/>
                  <a:pt x="360445" y="1139359"/>
                </a:cubicBezTo>
                <a:cubicBezTo>
                  <a:pt x="360445" y="1167056"/>
                  <a:pt x="337668" y="1189509"/>
                  <a:pt x="309571" y="1189509"/>
                </a:cubicBezTo>
                <a:cubicBezTo>
                  <a:pt x="281474" y="1189509"/>
                  <a:pt x="258697" y="1167056"/>
                  <a:pt x="258697" y="1139359"/>
                </a:cubicBezTo>
                <a:cubicBezTo>
                  <a:pt x="258697" y="1111662"/>
                  <a:pt x="281474" y="1089209"/>
                  <a:pt x="309571" y="1089209"/>
                </a:cubicBezTo>
                <a:close/>
                <a:moveTo>
                  <a:pt x="50874" y="1089209"/>
                </a:moveTo>
                <a:cubicBezTo>
                  <a:pt x="78971" y="1089209"/>
                  <a:pt x="101748" y="1111662"/>
                  <a:pt x="101748" y="1139359"/>
                </a:cubicBezTo>
                <a:cubicBezTo>
                  <a:pt x="101748" y="1167056"/>
                  <a:pt x="78971" y="1189509"/>
                  <a:pt x="50874" y="1189509"/>
                </a:cubicBezTo>
                <a:cubicBezTo>
                  <a:pt x="22777" y="1189509"/>
                  <a:pt x="0" y="1167056"/>
                  <a:pt x="0" y="1139359"/>
                </a:cubicBezTo>
                <a:cubicBezTo>
                  <a:pt x="0" y="1111662"/>
                  <a:pt x="22777" y="1089209"/>
                  <a:pt x="50874" y="1089209"/>
                </a:cubicBezTo>
                <a:close/>
                <a:moveTo>
                  <a:pt x="1344360" y="871367"/>
                </a:moveTo>
                <a:cubicBezTo>
                  <a:pt x="1372457" y="871367"/>
                  <a:pt x="1395234" y="893820"/>
                  <a:pt x="1395234" y="921517"/>
                </a:cubicBezTo>
                <a:cubicBezTo>
                  <a:pt x="1395234" y="949214"/>
                  <a:pt x="1372457" y="971667"/>
                  <a:pt x="1344360" y="971667"/>
                </a:cubicBezTo>
                <a:cubicBezTo>
                  <a:pt x="1316263" y="971667"/>
                  <a:pt x="1293486" y="949214"/>
                  <a:pt x="1293486" y="921517"/>
                </a:cubicBezTo>
                <a:cubicBezTo>
                  <a:pt x="1293486" y="893820"/>
                  <a:pt x="1316263" y="871367"/>
                  <a:pt x="1344360" y="871367"/>
                </a:cubicBezTo>
                <a:close/>
                <a:moveTo>
                  <a:pt x="1085663" y="871367"/>
                </a:moveTo>
                <a:cubicBezTo>
                  <a:pt x="1113760" y="871367"/>
                  <a:pt x="1136537" y="893820"/>
                  <a:pt x="1136537" y="921517"/>
                </a:cubicBezTo>
                <a:cubicBezTo>
                  <a:pt x="1136537" y="949214"/>
                  <a:pt x="1113760" y="971667"/>
                  <a:pt x="1085663" y="971667"/>
                </a:cubicBezTo>
                <a:cubicBezTo>
                  <a:pt x="1057566" y="971667"/>
                  <a:pt x="1034789" y="949214"/>
                  <a:pt x="1034789" y="921517"/>
                </a:cubicBezTo>
                <a:cubicBezTo>
                  <a:pt x="1034789" y="893820"/>
                  <a:pt x="1057566" y="871367"/>
                  <a:pt x="1085663" y="871367"/>
                </a:cubicBezTo>
                <a:close/>
                <a:moveTo>
                  <a:pt x="826966" y="871367"/>
                </a:moveTo>
                <a:cubicBezTo>
                  <a:pt x="855063" y="871367"/>
                  <a:pt x="877840" y="893820"/>
                  <a:pt x="877840" y="921517"/>
                </a:cubicBezTo>
                <a:cubicBezTo>
                  <a:pt x="877840" y="949214"/>
                  <a:pt x="855063" y="971667"/>
                  <a:pt x="826966" y="971667"/>
                </a:cubicBezTo>
                <a:cubicBezTo>
                  <a:pt x="798869" y="971667"/>
                  <a:pt x="776092" y="949214"/>
                  <a:pt x="776092" y="921517"/>
                </a:cubicBezTo>
                <a:cubicBezTo>
                  <a:pt x="776092" y="893820"/>
                  <a:pt x="798869" y="871367"/>
                  <a:pt x="826966" y="871367"/>
                </a:cubicBezTo>
                <a:close/>
                <a:moveTo>
                  <a:pt x="568269" y="871367"/>
                </a:moveTo>
                <a:cubicBezTo>
                  <a:pt x="596366" y="871367"/>
                  <a:pt x="619143" y="893820"/>
                  <a:pt x="619143" y="921517"/>
                </a:cubicBezTo>
                <a:cubicBezTo>
                  <a:pt x="619143" y="949214"/>
                  <a:pt x="596366" y="971667"/>
                  <a:pt x="568269" y="971667"/>
                </a:cubicBezTo>
                <a:cubicBezTo>
                  <a:pt x="540172" y="971667"/>
                  <a:pt x="517395" y="949214"/>
                  <a:pt x="517395" y="921517"/>
                </a:cubicBezTo>
                <a:cubicBezTo>
                  <a:pt x="517395" y="893820"/>
                  <a:pt x="540172" y="871367"/>
                  <a:pt x="568269" y="871367"/>
                </a:cubicBezTo>
                <a:close/>
                <a:moveTo>
                  <a:pt x="309571" y="871367"/>
                </a:moveTo>
                <a:cubicBezTo>
                  <a:pt x="337668" y="871367"/>
                  <a:pt x="360445" y="893820"/>
                  <a:pt x="360445" y="921517"/>
                </a:cubicBezTo>
                <a:cubicBezTo>
                  <a:pt x="360445" y="949214"/>
                  <a:pt x="337668" y="971667"/>
                  <a:pt x="309571" y="971667"/>
                </a:cubicBezTo>
                <a:cubicBezTo>
                  <a:pt x="281474" y="971667"/>
                  <a:pt x="258697" y="949214"/>
                  <a:pt x="258697" y="921517"/>
                </a:cubicBezTo>
                <a:cubicBezTo>
                  <a:pt x="258697" y="893820"/>
                  <a:pt x="281474" y="871367"/>
                  <a:pt x="309571" y="871367"/>
                </a:cubicBezTo>
                <a:close/>
                <a:moveTo>
                  <a:pt x="50874" y="871367"/>
                </a:moveTo>
                <a:cubicBezTo>
                  <a:pt x="78971" y="871367"/>
                  <a:pt x="101748" y="893820"/>
                  <a:pt x="101748" y="921517"/>
                </a:cubicBezTo>
                <a:cubicBezTo>
                  <a:pt x="101748" y="949214"/>
                  <a:pt x="78971" y="971667"/>
                  <a:pt x="50874" y="971667"/>
                </a:cubicBezTo>
                <a:cubicBezTo>
                  <a:pt x="22777" y="971667"/>
                  <a:pt x="0" y="949214"/>
                  <a:pt x="0" y="921517"/>
                </a:cubicBezTo>
                <a:cubicBezTo>
                  <a:pt x="0" y="893820"/>
                  <a:pt x="22777" y="871367"/>
                  <a:pt x="50874" y="871367"/>
                </a:cubicBezTo>
                <a:close/>
                <a:moveTo>
                  <a:pt x="1344360" y="653526"/>
                </a:moveTo>
                <a:cubicBezTo>
                  <a:pt x="1372457" y="653526"/>
                  <a:pt x="1395234" y="675979"/>
                  <a:pt x="1395234" y="703676"/>
                </a:cubicBezTo>
                <a:cubicBezTo>
                  <a:pt x="1395234" y="731373"/>
                  <a:pt x="1372457" y="753826"/>
                  <a:pt x="1344360" y="753826"/>
                </a:cubicBezTo>
                <a:cubicBezTo>
                  <a:pt x="1316263" y="753826"/>
                  <a:pt x="1293486" y="731373"/>
                  <a:pt x="1293486" y="703676"/>
                </a:cubicBezTo>
                <a:cubicBezTo>
                  <a:pt x="1293486" y="675979"/>
                  <a:pt x="1316263" y="653526"/>
                  <a:pt x="1344360" y="653526"/>
                </a:cubicBezTo>
                <a:close/>
                <a:moveTo>
                  <a:pt x="1085663" y="653526"/>
                </a:moveTo>
                <a:cubicBezTo>
                  <a:pt x="1113760" y="653526"/>
                  <a:pt x="1136537" y="675979"/>
                  <a:pt x="1136537" y="703676"/>
                </a:cubicBezTo>
                <a:cubicBezTo>
                  <a:pt x="1136537" y="731373"/>
                  <a:pt x="1113760" y="753826"/>
                  <a:pt x="1085663" y="753826"/>
                </a:cubicBezTo>
                <a:cubicBezTo>
                  <a:pt x="1057566" y="753826"/>
                  <a:pt x="1034789" y="731373"/>
                  <a:pt x="1034789" y="703676"/>
                </a:cubicBezTo>
                <a:cubicBezTo>
                  <a:pt x="1034789" y="675979"/>
                  <a:pt x="1057566" y="653526"/>
                  <a:pt x="1085663" y="653526"/>
                </a:cubicBezTo>
                <a:close/>
                <a:moveTo>
                  <a:pt x="826966" y="653526"/>
                </a:moveTo>
                <a:cubicBezTo>
                  <a:pt x="855063" y="653526"/>
                  <a:pt x="877840" y="675979"/>
                  <a:pt x="877840" y="703676"/>
                </a:cubicBezTo>
                <a:cubicBezTo>
                  <a:pt x="877840" y="731373"/>
                  <a:pt x="855063" y="753826"/>
                  <a:pt x="826966" y="753826"/>
                </a:cubicBezTo>
                <a:cubicBezTo>
                  <a:pt x="798869" y="753826"/>
                  <a:pt x="776092" y="731373"/>
                  <a:pt x="776092" y="703676"/>
                </a:cubicBezTo>
                <a:cubicBezTo>
                  <a:pt x="776092" y="675979"/>
                  <a:pt x="798869" y="653526"/>
                  <a:pt x="826966" y="653526"/>
                </a:cubicBezTo>
                <a:close/>
                <a:moveTo>
                  <a:pt x="568269" y="653526"/>
                </a:moveTo>
                <a:cubicBezTo>
                  <a:pt x="596366" y="653526"/>
                  <a:pt x="619143" y="675979"/>
                  <a:pt x="619143" y="703676"/>
                </a:cubicBezTo>
                <a:cubicBezTo>
                  <a:pt x="619143" y="731373"/>
                  <a:pt x="596366" y="753826"/>
                  <a:pt x="568269" y="753826"/>
                </a:cubicBezTo>
                <a:cubicBezTo>
                  <a:pt x="540172" y="753826"/>
                  <a:pt x="517395" y="731373"/>
                  <a:pt x="517395" y="703676"/>
                </a:cubicBezTo>
                <a:cubicBezTo>
                  <a:pt x="517395" y="675979"/>
                  <a:pt x="540172" y="653526"/>
                  <a:pt x="568269" y="653526"/>
                </a:cubicBezTo>
                <a:close/>
                <a:moveTo>
                  <a:pt x="309571" y="653526"/>
                </a:moveTo>
                <a:cubicBezTo>
                  <a:pt x="337668" y="653526"/>
                  <a:pt x="360445" y="675979"/>
                  <a:pt x="360445" y="703676"/>
                </a:cubicBezTo>
                <a:cubicBezTo>
                  <a:pt x="360445" y="731373"/>
                  <a:pt x="337668" y="753826"/>
                  <a:pt x="309571" y="753826"/>
                </a:cubicBezTo>
                <a:cubicBezTo>
                  <a:pt x="281474" y="753826"/>
                  <a:pt x="258697" y="731373"/>
                  <a:pt x="258697" y="703676"/>
                </a:cubicBezTo>
                <a:cubicBezTo>
                  <a:pt x="258697" y="675979"/>
                  <a:pt x="281474" y="653526"/>
                  <a:pt x="309571" y="653526"/>
                </a:cubicBezTo>
                <a:close/>
                <a:moveTo>
                  <a:pt x="50874" y="653526"/>
                </a:moveTo>
                <a:cubicBezTo>
                  <a:pt x="78971" y="653526"/>
                  <a:pt x="101748" y="675979"/>
                  <a:pt x="101748" y="703676"/>
                </a:cubicBezTo>
                <a:cubicBezTo>
                  <a:pt x="101748" y="731373"/>
                  <a:pt x="78971" y="753826"/>
                  <a:pt x="50874" y="753826"/>
                </a:cubicBezTo>
                <a:cubicBezTo>
                  <a:pt x="22777" y="753826"/>
                  <a:pt x="0" y="731373"/>
                  <a:pt x="0" y="703676"/>
                </a:cubicBezTo>
                <a:cubicBezTo>
                  <a:pt x="0" y="675979"/>
                  <a:pt x="22777" y="653526"/>
                  <a:pt x="50874" y="653526"/>
                </a:cubicBezTo>
                <a:close/>
                <a:moveTo>
                  <a:pt x="1344360" y="435684"/>
                </a:moveTo>
                <a:cubicBezTo>
                  <a:pt x="1372457" y="435684"/>
                  <a:pt x="1395234" y="458137"/>
                  <a:pt x="1395234" y="485834"/>
                </a:cubicBezTo>
                <a:cubicBezTo>
                  <a:pt x="1395234" y="513531"/>
                  <a:pt x="1372457" y="535984"/>
                  <a:pt x="1344360" y="535984"/>
                </a:cubicBezTo>
                <a:cubicBezTo>
                  <a:pt x="1316263" y="535984"/>
                  <a:pt x="1293486" y="513531"/>
                  <a:pt x="1293486" y="485834"/>
                </a:cubicBezTo>
                <a:cubicBezTo>
                  <a:pt x="1293486" y="458137"/>
                  <a:pt x="1316263" y="435684"/>
                  <a:pt x="1344360" y="435684"/>
                </a:cubicBezTo>
                <a:close/>
                <a:moveTo>
                  <a:pt x="1085663" y="435684"/>
                </a:moveTo>
                <a:cubicBezTo>
                  <a:pt x="1113760" y="435684"/>
                  <a:pt x="1136537" y="458137"/>
                  <a:pt x="1136537" y="485834"/>
                </a:cubicBezTo>
                <a:cubicBezTo>
                  <a:pt x="1136537" y="513531"/>
                  <a:pt x="1113760" y="535984"/>
                  <a:pt x="1085663" y="535984"/>
                </a:cubicBezTo>
                <a:cubicBezTo>
                  <a:pt x="1057566" y="535984"/>
                  <a:pt x="1034789" y="513531"/>
                  <a:pt x="1034789" y="485834"/>
                </a:cubicBezTo>
                <a:cubicBezTo>
                  <a:pt x="1034789" y="458137"/>
                  <a:pt x="1057566" y="435684"/>
                  <a:pt x="1085663" y="435684"/>
                </a:cubicBezTo>
                <a:close/>
                <a:moveTo>
                  <a:pt x="826966" y="435684"/>
                </a:moveTo>
                <a:cubicBezTo>
                  <a:pt x="855063" y="435684"/>
                  <a:pt x="877840" y="458137"/>
                  <a:pt x="877840" y="485834"/>
                </a:cubicBezTo>
                <a:cubicBezTo>
                  <a:pt x="877840" y="513531"/>
                  <a:pt x="855063" y="535984"/>
                  <a:pt x="826966" y="535984"/>
                </a:cubicBezTo>
                <a:cubicBezTo>
                  <a:pt x="798869" y="535984"/>
                  <a:pt x="776092" y="513531"/>
                  <a:pt x="776092" y="485834"/>
                </a:cubicBezTo>
                <a:cubicBezTo>
                  <a:pt x="776092" y="458137"/>
                  <a:pt x="798869" y="435684"/>
                  <a:pt x="826966" y="435684"/>
                </a:cubicBezTo>
                <a:close/>
                <a:moveTo>
                  <a:pt x="568269" y="435684"/>
                </a:moveTo>
                <a:cubicBezTo>
                  <a:pt x="596366" y="435684"/>
                  <a:pt x="619143" y="458137"/>
                  <a:pt x="619143" y="485834"/>
                </a:cubicBezTo>
                <a:cubicBezTo>
                  <a:pt x="619143" y="513531"/>
                  <a:pt x="596366" y="535984"/>
                  <a:pt x="568269" y="535984"/>
                </a:cubicBezTo>
                <a:cubicBezTo>
                  <a:pt x="540172" y="535984"/>
                  <a:pt x="517395" y="513531"/>
                  <a:pt x="517395" y="485834"/>
                </a:cubicBezTo>
                <a:cubicBezTo>
                  <a:pt x="517395" y="458137"/>
                  <a:pt x="540172" y="435684"/>
                  <a:pt x="568269" y="435684"/>
                </a:cubicBezTo>
                <a:close/>
                <a:moveTo>
                  <a:pt x="309571" y="435684"/>
                </a:moveTo>
                <a:cubicBezTo>
                  <a:pt x="337668" y="435684"/>
                  <a:pt x="360445" y="458137"/>
                  <a:pt x="360445" y="485834"/>
                </a:cubicBezTo>
                <a:cubicBezTo>
                  <a:pt x="360445" y="513531"/>
                  <a:pt x="337668" y="535984"/>
                  <a:pt x="309571" y="535984"/>
                </a:cubicBezTo>
                <a:cubicBezTo>
                  <a:pt x="281474" y="535984"/>
                  <a:pt x="258697" y="513531"/>
                  <a:pt x="258697" y="485834"/>
                </a:cubicBezTo>
                <a:cubicBezTo>
                  <a:pt x="258697" y="458137"/>
                  <a:pt x="281474" y="435684"/>
                  <a:pt x="309571" y="435684"/>
                </a:cubicBezTo>
                <a:close/>
                <a:moveTo>
                  <a:pt x="50874" y="435684"/>
                </a:moveTo>
                <a:cubicBezTo>
                  <a:pt x="78971" y="435684"/>
                  <a:pt x="101748" y="458137"/>
                  <a:pt x="101748" y="485834"/>
                </a:cubicBezTo>
                <a:cubicBezTo>
                  <a:pt x="101748" y="513531"/>
                  <a:pt x="78971" y="535984"/>
                  <a:pt x="50874" y="535984"/>
                </a:cubicBezTo>
                <a:cubicBezTo>
                  <a:pt x="22777" y="535984"/>
                  <a:pt x="0" y="513531"/>
                  <a:pt x="0" y="485834"/>
                </a:cubicBezTo>
                <a:cubicBezTo>
                  <a:pt x="0" y="458137"/>
                  <a:pt x="22777" y="435684"/>
                  <a:pt x="50874" y="435684"/>
                </a:cubicBezTo>
                <a:close/>
                <a:moveTo>
                  <a:pt x="1344360" y="217842"/>
                </a:moveTo>
                <a:cubicBezTo>
                  <a:pt x="1372457" y="217842"/>
                  <a:pt x="1395234" y="240295"/>
                  <a:pt x="1395234" y="267992"/>
                </a:cubicBezTo>
                <a:cubicBezTo>
                  <a:pt x="1395234" y="295689"/>
                  <a:pt x="1372457" y="318142"/>
                  <a:pt x="1344360" y="318142"/>
                </a:cubicBezTo>
                <a:cubicBezTo>
                  <a:pt x="1316263" y="318142"/>
                  <a:pt x="1293486" y="295689"/>
                  <a:pt x="1293486" y="267992"/>
                </a:cubicBezTo>
                <a:cubicBezTo>
                  <a:pt x="1293486" y="240295"/>
                  <a:pt x="1316263" y="217842"/>
                  <a:pt x="1344360" y="217842"/>
                </a:cubicBezTo>
                <a:close/>
                <a:moveTo>
                  <a:pt x="1085663" y="217842"/>
                </a:moveTo>
                <a:cubicBezTo>
                  <a:pt x="1113760" y="217842"/>
                  <a:pt x="1136537" y="240295"/>
                  <a:pt x="1136537" y="267992"/>
                </a:cubicBezTo>
                <a:cubicBezTo>
                  <a:pt x="1136537" y="295689"/>
                  <a:pt x="1113760" y="318142"/>
                  <a:pt x="1085663" y="318142"/>
                </a:cubicBezTo>
                <a:cubicBezTo>
                  <a:pt x="1057566" y="318142"/>
                  <a:pt x="1034789" y="295689"/>
                  <a:pt x="1034789" y="267992"/>
                </a:cubicBezTo>
                <a:cubicBezTo>
                  <a:pt x="1034789" y="240295"/>
                  <a:pt x="1057566" y="217842"/>
                  <a:pt x="1085663" y="217842"/>
                </a:cubicBezTo>
                <a:close/>
                <a:moveTo>
                  <a:pt x="826966" y="217842"/>
                </a:moveTo>
                <a:cubicBezTo>
                  <a:pt x="855063" y="217842"/>
                  <a:pt x="877840" y="240295"/>
                  <a:pt x="877840" y="267992"/>
                </a:cubicBezTo>
                <a:cubicBezTo>
                  <a:pt x="877840" y="295689"/>
                  <a:pt x="855063" y="318142"/>
                  <a:pt x="826966" y="318142"/>
                </a:cubicBezTo>
                <a:cubicBezTo>
                  <a:pt x="798869" y="318142"/>
                  <a:pt x="776092" y="295689"/>
                  <a:pt x="776092" y="267992"/>
                </a:cubicBezTo>
                <a:cubicBezTo>
                  <a:pt x="776092" y="240295"/>
                  <a:pt x="798869" y="217842"/>
                  <a:pt x="826966" y="217842"/>
                </a:cubicBezTo>
                <a:close/>
                <a:moveTo>
                  <a:pt x="568269" y="217842"/>
                </a:moveTo>
                <a:cubicBezTo>
                  <a:pt x="596366" y="217842"/>
                  <a:pt x="619143" y="240295"/>
                  <a:pt x="619143" y="267992"/>
                </a:cubicBezTo>
                <a:cubicBezTo>
                  <a:pt x="619143" y="295689"/>
                  <a:pt x="596366" y="318142"/>
                  <a:pt x="568269" y="318142"/>
                </a:cubicBezTo>
                <a:cubicBezTo>
                  <a:pt x="540172" y="318142"/>
                  <a:pt x="517395" y="295689"/>
                  <a:pt x="517395" y="267992"/>
                </a:cubicBezTo>
                <a:cubicBezTo>
                  <a:pt x="517395" y="240295"/>
                  <a:pt x="540172" y="217842"/>
                  <a:pt x="568269" y="217842"/>
                </a:cubicBezTo>
                <a:close/>
                <a:moveTo>
                  <a:pt x="309571" y="217842"/>
                </a:moveTo>
                <a:cubicBezTo>
                  <a:pt x="337668" y="217842"/>
                  <a:pt x="360445" y="240295"/>
                  <a:pt x="360445" y="267992"/>
                </a:cubicBezTo>
                <a:cubicBezTo>
                  <a:pt x="360445" y="295689"/>
                  <a:pt x="337668" y="318142"/>
                  <a:pt x="309571" y="318142"/>
                </a:cubicBezTo>
                <a:cubicBezTo>
                  <a:pt x="281474" y="318142"/>
                  <a:pt x="258697" y="295689"/>
                  <a:pt x="258697" y="267992"/>
                </a:cubicBezTo>
                <a:cubicBezTo>
                  <a:pt x="258697" y="240295"/>
                  <a:pt x="281474" y="217842"/>
                  <a:pt x="309571" y="217842"/>
                </a:cubicBezTo>
                <a:close/>
                <a:moveTo>
                  <a:pt x="50874" y="217842"/>
                </a:moveTo>
                <a:cubicBezTo>
                  <a:pt x="78971" y="217842"/>
                  <a:pt x="101748" y="240295"/>
                  <a:pt x="101748" y="267992"/>
                </a:cubicBezTo>
                <a:cubicBezTo>
                  <a:pt x="101748" y="295689"/>
                  <a:pt x="78971" y="318142"/>
                  <a:pt x="50874" y="318142"/>
                </a:cubicBezTo>
                <a:cubicBezTo>
                  <a:pt x="22777" y="318142"/>
                  <a:pt x="0" y="295689"/>
                  <a:pt x="0" y="267992"/>
                </a:cubicBezTo>
                <a:cubicBezTo>
                  <a:pt x="0" y="240295"/>
                  <a:pt x="22777" y="217842"/>
                  <a:pt x="50874" y="217842"/>
                </a:cubicBezTo>
                <a:close/>
                <a:moveTo>
                  <a:pt x="1344360" y="0"/>
                </a:moveTo>
                <a:cubicBezTo>
                  <a:pt x="1372457" y="0"/>
                  <a:pt x="1395234" y="22453"/>
                  <a:pt x="1395234" y="50150"/>
                </a:cubicBezTo>
                <a:cubicBezTo>
                  <a:pt x="1395234" y="77847"/>
                  <a:pt x="1372457" y="100300"/>
                  <a:pt x="1344360" y="100300"/>
                </a:cubicBezTo>
                <a:cubicBezTo>
                  <a:pt x="1316263" y="100300"/>
                  <a:pt x="1293486" y="77847"/>
                  <a:pt x="1293486" y="50150"/>
                </a:cubicBezTo>
                <a:cubicBezTo>
                  <a:pt x="1293486" y="22453"/>
                  <a:pt x="1316263" y="0"/>
                  <a:pt x="1344360" y="0"/>
                </a:cubicBezTo>
                <a:close/>
                <a:moveTo>
                  <a:pt x="1085663" y="0"/>
                </a:moveTo>
                <a:cubicBezTo>
                  <a:pt x="1113760" y="0"/>
                  <a:pt x="1136537" y="22453"/>
                  <a:pt x="1136537" y="50150"/>
                </a:cubicBezTo>
                <a:cubicBezTo>
                  <a:pt x="1136537" y="77847"/>
                  <a:pt x="1113760" y="100300"/>
                  <a:pt x="1085663" y="100300"/>
                </a:cubicBezTo>
                <a:cubicBezTo>
                  <a:pt x="1057566" y="100300"/>
                  <a:pt x="1034789" y="77847"/>
                  <a:pt x="1034789" y="50150"/>
                </a:cubicBezTo>
                <a:cubicBezTo>
                  <a:pt x="1034789" y="22453"/>
                  <a:pt x="1057566" y="0"/>
                  <a:pt x="1085663" y="0"/>
                </a:cubicBezTo>
                <a:close/>
                <a:moveTo>
                  <a:pt x="826966" y="0"/>
                </a:moveTo>
                <a:cubicBezTo>
                  <a:pt x="855063" y="0"/>
                  <a:pt x="877840" y="22453"/>
                  <a:pt x="877840" y="50150"/>
                </a:cubicBezTo>
                <a:cubicBezTo>
                  <a:pt x="877840" y="77847"/>
                  <a:pt x="855063" y="100300"/>
                  <a:pt x="826966" y="100300"/>
                </a:cubicBezTo>
                <a:cubicBezTo>
                  <a:pt x="798869" y="100300"/>
                  <a:pt x="776092" y="77847"/>
                  <a:pt x="776092" y="50150"/>
                </a:cubicBezTo>
                <a:cubicBezTo>
                  <a:pt x="776092" y="22453"/>
                  <a:pt x="798869" y="0"/>
                  <a:pt x="826966" y="0"/>
                </a:cubicBezTo>
                <a:close/>
                <a:moveTo>
                  <a:pt x="568269" y="0"/>
                </a:moveTo>
                <a:cubicBezTo>
                  <a:pt x="596366" y="0"/>
                  <a:pt x="619143" y="22453"/>
                  <a:pt x="619143" y="50150"/>
                </a:cubicBezTo>
                <a:cubicBezTo>
                  <a:pt x="619143" y="77847"/>
                  <a:pt x="596366" y="100300"/>
                  <a:pt x="568269" y="100300"/>
                </a:cubicBezTo>
                <a:cubicBezTo>
                  <a:pt x="540172" y="100300"/>
                  <a:pt x="517395" y="77847"/>
                  <a:pt x="517395" y="50150"/>
                </a:cubicBezTo>
                <a:cubicBezTo>
                  <a:pt x="517395" y="22453"/>
                  <a:pt x="540172" y="0"/>
                  <a:pt x="568269" y="0"/>
                </a:cubicBezTo>
                <a:close/>
                <a:moveTo>
                  <a:pt x="309571" y="0"/>
                </a:moveTo>
                <a:cubicBezTo>
                  <a:pt x="337668" y="0"/>
                  <a:pt x="360445" y="22453"/>
                  <a:pt x="360445" y="50150"/>
                </a:cubicBezTo>
                <a:cubicBezTo>
                  <a:pt x="360445" y="77847"/>
                  <a:pt x="337668" y="100300"/>
                  <a:pt x="309571" y="100300"/>
                </a:cubicBezTo>
                <a:cubicBezTo>
                  <a:pt x="281474" y="100300"/>
                  <a:pt x="258697" y="77847"/>
                  <a:pt x="258697" y="50150"/>
                </a:cubicBezTo>
                <a:cubicBezTo>
                  <a:pt x="258697" y="22453"/>
                  <a:pt x="281474" y="0"/>
                  <a:pt x="309571" y="0"/>
                </a:cubicBezTo>
                <a:close/>
                <a:moveTo>
                  <a:pt x="50874" y="0"/>
                </a:moveTo>
                <a:cubicBezTo>
                  <a:pt x="78971" y="0"/>
                  <a:pt x="101748" y="22453"/>
                  <a:pt x="101748" y="50150"/>
                </a:cubicBezTo>
                <a:cubicBezTo>
                  <a:pt x="101748" y="77847"/>
                  <a:pt x="78971" y="100300"/>
                  <a:pt x="50874" y="100300"/>
                </a:cubicBezTo>
                <a:cubicBezTo>
                  <a:pt x="22777" y="100300"/>
                  <a:pt x="0" y="77847"/>
                  <a:pt x="0" y="50150"/>
                </a:cubicBezTo>
                <a:cubicBezTo>
                  <a:pt x="0" y="22453"/>
                  <a:pt x="22777" y="0"/>
                  <a:pt x="50874" y="0"/>
                </a:cubicBezTo>
                <a:close/>
              </a:path>
            </a:pathLst>
          </a:custGeom>
          <a:gradFill>
            <a:gsLst>
              <a:gs pos="0">
                <a:schemeClr val="accent1">
                  <a:lumMod val="20000"/>
                  <a:lumOff val="80000"/>
                </a:schemeClr>
              </a:gs>
              <a:gs pos="100000">
                <a:schemeClr val="accent1">
                  <a:lumMod val="20000"/>
                  <a:lumOff val="80000"/>
                  <a:alpha val="0"/>
                </a:schemeClr>
              </a:gs>
            </a:gsLst>
            <a:lin ang="10800000" scaled="0"/>
          </a:gradFill>
          <a:ln w="12700" cap="sq">
            <a:noFill/>
            <a:miter/>
          </a:ln>
        </p:spPr>
        <p:txBody>
          <a:bodyPr vert="horz" wrap="square" lIns="0" tIns="0" rIns="0" bIns="0" rtlCol="0" anchor="ctr"/>
          <a:lstStyle/>
          <a:p>
            <a:pPr algn="ctr">
              <a:lnSpc>
                <a:spcPct val="100000"/>
              </a:lnSpc>
            </a:pPr>
            <a:endParaRPr kumimoji="1" lang="zh-CN" altLang="en-US"/>
          </a:p>
        </p:txBody>
      </p:sp>
      <p:sp>
        <p:nvSpPr>
          <p:cNvPr id="12" name="标题 1"/>
          <p:cNvSpPr txBox="1"/>
          <p:nvPr/>
        </p:nvSpPr>
        <p:spPr>
          <a:xfrm rot="0" flipH="1" flipV="1">
            <a:off x="2363924" y="6544507"/>
            <a:ext cx="4630308" cy="45719"/>
          </a:xfrm>
          <a:prstGeom prst="roundRect">
            <a:avLst>
              <a:gd name="adj" fmla="val 50000"/>
            </a:avLst>
          </a:prstGeom>
          <a:gradFill>
            <a:gsLst>
              <a:gs pos="0">
                <a:schemeClr val="bg1">
                  <a:alpha val="0"/>
                </a:schemeClr>
              </a:gs>
              <a:gs pos="100000">
                <a:schemeClr val="bg1"/>
              </a:gs>
            </a:gsLst>
            <a:lin ang="10800000" scaled="0"/>
          </a:gradFill>
          <a:ln w="12700" cap="sq">
            <a:noFill/>
            <a:miter/>
          </a:ln>
        </p:spPr>
        <p:txBody>
          <a:bodyPr vert="horz" wrap="square" lIns="0" tIns="0" rIns="0" bIns="0" rtlCol="0" anchor="ctr"/>
          <a:lstStyle/>
          <a:p>
            <a:pPr algn="ctr">
              <a:lnSpc>
                <a:spcPct val="110000"/>
              </a:lnSpc>
            </a:pPr>
            <a:endParaRPr kumimoji="1" lang="zh-CN" altLang="en-US"/>
          </a:p>
        </p:txBody>
      </p:sp>
      <p:sp>
        <p:nvSpPr>
          <p:cNvPr id="13" name="标题 1"/>
          <p:cNvSpPr txBox="1"/>
          <p:nvPr/>
        </p:nvSpPr>
        <p:spPr>
          <a:xfrm rot="0" flipH="0" flipV="0">
            <a:off x="377816" y="1730134"/>
            <a:ext cx="3083082" cy="1083680"/>
          </a:xfrm>
          <a:prstGeom prst="rect">
            <a:avLst/>
          </a:prstGeom>
          <a:noFill/>
          <a:ln cap="sq">
            <a:noFill/>
          </a:ln>
        </p:spPr>
        <p:txBody>
          <a:bodyPr vert="horz" wrap="square" lIns="0" tIns="0" rIns="0" bIns="0" rtlCol="0" anchor="ctr"/>
          <a:lstStyle/>
          <a:p>
            <a:pPr algn="l">
              <a:lnSpc>
                <a:spcPct val="110000"/>
              </a:lnSpc>
            </a:pPr>
            <a:r>
              <a:rPr kumimoji="1" lang="en-US" altLang="zh-CN" sz="7200">
                <a:ln w="12700">
                  <a:noFill/>
                </a:ln>
                <a:gradFill>
                  <a:gsLst>
                    <a:gs pos="0">
                      <a:srgbClr val="F0A22E">
                        <a:alpha val="100000"/>
                      </a:srgbClr>
                    </a:gs>
                    <a:gs pos="100000">
                      <a:srgbClr val="E85402">
                        <a:alpha val="100000"/>
                      </a:srgbClr>
                    </a:gs>
                  </a:gsLst>
                  <a:lin ang="10800000" scaled="0"/>
                </a:gradFill>
                <a:latin typeface="Source Han Sans CN Bold"/>
                <a:ea typeface="Source Han Sans CN Bold"/>
                <a:cs typeface="Source Han Sans CN Bold"/>
              </a:rPr>
              <a:t>PART</a:t>
            </a:r>
            <a:endParaRPr kumimoji="1" lang="zh-CN" altLang="en-US"/>
          </a:p>
        </p:txBody>
      </p:sp>
      <p:sp>
        <p:nvSpPr>
          <p:cNvPr id="14" name="标题 1"/>
          <p:cNvSpPr txBox="1"/>
          <p:nvPr/>
        </p:nvSpPr>
        <p:spPr>
          <a:xfrm rot="10800000" flipH="0" flipV="0">
            <a:off x="3109915" y="1898994"/>
            <a:ext cx="1618469" cy="1081372"/>
          </a:xfrm>
          <a:custGeom>
            <a:avLst/>
            <a:gdLst>
              <a:gd name="connsiteX0" fmla="*/ 1773282 w 1941727"/>
              <a:gd name="connsiteY0" fmla="*/ 1297355 h 1297355"/>
              <a:gd name="connsiteX1" fmla="*/ 168445 w 1941727"/>
              <a:gd name="connsiteY1" fmla="*/ 1297355 h 1297355"/>
              <a:gd name="connsiteX2" fmla="*/ 0 w 1941727"/>
              <a:gd name="connsiteY2" fmla="*/ 1128910 h 1297355"/>
              <a:gd name="connsiteX3" fmla="*/ 0 w 1941727"/>
              <a:gd name="connsiteY3" fmla="*/ 455151 h 1297355"/>
              <a:gd name="connsiteX4" fmla="*/ 168445 w 1941727"/>
              <a:gd name="connsiteY4" fmla="*/ 286706 h 1297355"/>
              <a:gd name="connsiteX5" fmla="*/ 918381 w 1941727"/>
              <a:gd name="connsiteY5" fmla="*/ 286706 h 1297355"/>
              <a:gd name="connsiteX6" fmla="*/ 1084670 w 1941727"/>
              <a:gd name="connsiteY6" fmla="*/ 0 h 1297355"/>
              <a:gd name="connsiteX7" fmla="*/ 1250960 w 1941727"/>
              <a:gd name="connsiteY7" fmla="*/ 286706 h 1297355"/>
              <a:gd name="connsiteX8" fmla="*/ 1773282 w 1941727"/>
              <a:gd name="connsiteY8" fmla="*/ 286706 h 1297355"/>
              <a:gd name="connsiteX9" fmla="*/ 1941727 w 1941727"/>
              <a:gd name="connsiteY9" fmla="*/ 455151 h 1297355"/>
              <a:gd name="connsiteX10" fmla="*/ 1941727 w 1941727"/>
              <a:gd name="connsiteY10" fmla="*/ 1128910 h 1297355"/>
              <a:gd name="connsiteX11" fmla="*/ 1773282 w 1941727"/>
              <a:gd name="connsiteY11" fmla="*/ 1297355 h 1297355"/>
            </a:gdLst>
            <a:rect l="l" t="t" r="r" b="b"/>
            <a:pathLst>
              <a:path w="1941727" h="1297355">
                <a:moveTo>
                  <a:pt x="1773282" y="1297355"/>
                </a:moveTo>
                <a:lnTo>
                  <a:pt x="168445" y="1297355"/>
                </a:lnTo>
                <a:cubicBezTo>
                  <a:pt x="75415" y="1297355"/>
                  <a:pt x="0" y="1221940"/>
                  <a:pt x="0" y="1128910"/>
                </a:cubicBezTo>
                <a:lnTo>
                  <a:pt x="0" y="455151"/>
                </a:lnTo>
                <a:cubicBezTo>
                  <a:pt x="0" y="362121"/>
                  <a:pt x="75415" y="286706"/>
                  <a:pt x="168445" y="286706"/>
                </a:cubicBezTo>
                <a:lnTo>
                  <a:pt x="918381" y="286706"/>
                </a:lnTo>
                <a:lnTo>
                  <a:pt x="1084670" y="0"/>
                </a:lnTo>
                <a:lnTo>
                  <a:pt x="1250960" y="286706"/>
                </a:lnTo>
                <a:lnTo>
                  <a:pt x="1773282" y="286706"/>
                </a:lnTo>
                <a:cubicBezTo>
                  <a:pt x="1866312" y="286706"/>
                  <a:pt x="1941727" y="362121"/>
                  <a:pt x="1941727" y="455151"/>
                </a:cubicBezTo>
                <a:lnTo>
                  <a:pt x="1941727" y="1128910"/>
                </a:lnTo>
                <a:cubicBezTo>
                  <a:pt x="1941727" y="1221940"/>
                  <a:pt x="1866312" y="1297355"/>
                  <a:pt x="1773282" y="1297355"/>
                </a:cubicBezTo>
                <a:close/>
              </a:path>
            </a:pathLst>
          </a:custGeom>
          <a:gradFill>
            <a:gsLst>
              <a:gs pos="0">
                <a:schemeClr val="accent1"/>
              </a:gs>
              <a:gs pos="100000">
                <a:schemeClr val="accent2"/>
              </a:gs>
            </a:gsLst>
            <a:lin ang="10800000" scaled="0"/>
          </a:gradFill>
          <a:ln w="12700" cap="sq">
            <a:solidFill>
              <a:schemeClr val="bg1">
                <a:alpha val="100000"/>
              </a:schemeClr>
            </a:solidFill>
            <a:miter/>
          </a:ln>
          <a:effectLst>
            <a:outerShdw dist="0" blurRad="114300" dir="0" sx="102000" sy="102000" kx="0" ky="0" algn="ctr"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3285920" y="91827"/>
            <a:ext cx="1266459" cy="2746471"/>
          </a:xfrm>
          <a:prstGeom prst="rect">
            <a:avLst/>
          </a:prstGeom>
          <a:noFill/>
          <a:ln cap="sq">
            <a:noFill/>
          </a:ln>
        </p:spPr>
        <p:txBody>
          <a:bodyPr vert="horz" wrap="square" lIns="0" tIns="0" rIns="0" bIns="0" rtlCol="0" anchor="b"/>
          <a:lstStyle/>
          <a:p>
            <a:pPr algn="ctr">
              <a:lnSpc>
                <a:spcPct val="150000"/>
              </a:lnSpc>
            </a:pPr>
            <a:r>
              <a:rPr kumimoji="1" lang="en-US" altLang="zh-CN" sz="6000">
                <a:ln w="12700">
                  <a:noFill/>
                </a:ln>
                <a:solidFill>
                  <a:srgbClr val="FFFFFF">
                    <a:alpha val="100000"/>
                  </a:srgbClr>
                </a:solidFill>
                <a:latin typeface="Source Han Sans CN Bold"/>
                <a:ea typeface="Source Han Sans CN Bold"/>
                <a:cs typeface="Source Han Sans CN Bold"/>
              </a:rPr>
              <a:t>02</a:t>
            </a:r>
            <a:endParaRPr kumimoji="1" lang="zh-CN" altLang="en-US"/>
          </a:p>
        </p:txBody>
      </p:sp>
      <p:sp>
        <p:nvSpPr>
          <p:cNvPr id="16" name="标题 1"/>
          <p:cNvSpPr txBox="1"/>
          <p:nvPr/>
        </p:nvSpPr>
        <p:spPr>
          <a:xfrm rot="0" flipH="0" flipV="0">
            <a:off x="6203972" y="3098479"/>
            <a:ext cx="2091047" cy="2091047"/>
          </a:xfrm>
          <a:prstGeom prst="ellipse">
            <a:avLst/>
          </a:prstGeom>
          <a:gradFill>
            <a:gsLst>
              <a:gs pos="0">
                <a:schemeClr val="accent1">
                  <a:lumMod val="60000"/>
                  <a:lumOff val="40000"/>
                </a:schemeClr>
              </a:gs>
              <a:gs pos="100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7" name=""/>
          <p:cNvPicPr>
            <a:picLocks noChangeAspect="1"/>
          </p:cNvPicPr>
          <p:nvPr/>
        </p:nvPicPr>
        <p:blipFill>
          <a:blip r:embed="rId4">
            <a:alphaModFix amt="100000"/>
          </a:blip>
          <a:srcRect l="48971" t="23133" r="2904" b="12974"/>
          <a:stretch>
            <a:fillRect/>
          </a:stretch>
        </p:blipFill>
        <p:spPr>
          <a:xfrm rot="0" flipH="0" flipV="0">
            <a:off x="6357725" y="3252232"/>
            <a:ext cx="1783541" cy="1783541"/>
          </a:xfrm>
          <a:custGeom>
            <a:avLst/>
            <a:gdLst>
              <a:gd name="connsiteX0" fmla="*/ 1395664 w 2791328"/>
              <a:gd name="connsiteY0" fmla="*/ 0 h 2791328"/>
              <a:gd name="connsiteX1" fmla="*/ 2791328 w 2791328"/>
              <a:gd name="connsiteY1" fmla="*/ 1395664 h 2791328"/>
              <a:gd name="connsiteX2" fmla="*/ 1395664 w 2791328"/>
              <a:gd name="connsiteY2" fmla="*/ 2791328 h 2791328"/>
              <a:gd name="connsiteX3" fmla="*/ 0 w 2791328"/>
              <a:gd name="connsiteY3" fmla="*/ 1395664 h 2791328"/>
              <a:gd name="connsiteX4" fmla="*/ 1395664 w 2791328"/>
              <a:gd name="connsiteY4" fmla="*/ 0 h 2791328"/>
            </a:gdLst>
            <a:rect l="l" t="t" r="r" b="b"/>
            <a:pathLst>
              <a:path w="2791328" h="2791328">
                <a:moveTo>
                  <a:pt x="1395664" y="0"/>
                </a:moveTo>
                <a:cubicBezTo>
                  <a:pt x="2166468" y="0"/>
                  <a:pt x="2791328" y="624860"/>
                  <a:pt x="2791328" y="1395664"/>
                </a:cubicBezTo>
                <a:cubicBezTo>
                  <a:pt x="2791328" y="2166468"/>
                  <a:pt x="2166468" y="2791328"/>
                  <a:pt x="1395664" y="2791328"/>
                </a:cubicBezTo>
                <a:cubicBezTo>
                  <a:pt x="624860" y="2791328"/>
                  <a:pt x="0" y="2166468"/>
                  <a:pt x="0" y="1395664"/>
                </a:cubicBezTo>
                <a:cubicBezTo>
                  <a:pt x="0" y="624860"/>
                  <a:pt x="624860" y="0"/>
                  <a:pt x="1395664" y="0"/>
                </a:cubicBezTo>
                <a:close/>
              </a:path>
            </a:pathLst>
          </a:custGeom>
          <a:noFill/>
          <a:ln>
            <a:noFill/>
          </a:ln>
        </p:spPr>
      </p:pic>
      <p:sp>
        <p:nvSpPr>
          <p:cNvPr id="18" name="标题 1"/>
          <p:cNvSpPr txBox="1"/>
          <p:nvPr/>
        </p:nvSpPr>
        <p:spPr>
          <a:xfrm rot="0" flipH="0" flipV="0">
            <a:off x="410302" y="3086108"/>
            <a:ext cx="5504943" cy="1915084"/>
          </a:xfrm>
          <a:prstGeom prst="rect">
            <a:avLst/>
          </a:prstGeom>
          <a:noFill/>
          <a:ln>
            <a:noFill/>
          </a:ln>
        </p:spPr>
        <p:txBody>
          <a:bodyPr vert="horz" wrap="square" lIns="0" tIns="0" rIns="0" bIns="0" rtlCol="0" anchor="t"/>
          <a:lstStyle/>
          <a:p>
            <a:pPr algn="l">
              <a:lnSpc>
                <a:spcPct val="130000"/>
              </a:lnSpc>
            </a:pPr>
            <a:r>
              <a:rPr kumimoji="1" lang="en-US" altLang="zh-CN" sz="4800">
                <a:ln w="12700">
                  <a:noFill/>
                </a:ln>
                <a:solidFill>
                  <a:srgbClr val="000000">
                    <a:alpha val="100000"/>
                  </a:srgbClr>
                </a:solidFill>
                <a:latin typeface="Source Han Sans CN Bold"/>
                <a:ea typeface="Source Han Sans CN Bold"/>
                <a:cs typeface="Source Han Sans CN Bold"/>
              </a:rPr>
              <a:t>苏轼《水调歌头·明月几时有》</a:t>
            </a:r>
            <a:endParaRPr kumimoji="1" lang="zh-CN" alt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20000"/>
                  <a:lumOff val="80000"/>
                </a:schemeClr>
              </a:gs>
              <a:gs pos="34000">
                <a:schemeClr val="bg1"/>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
          <p:cNvPicPr>
            <a:picLocks noChangeAspect="1"/>
          </p:cNvPicPr>
          <p:nvPr/>
        </p:nvPicPr>
        <p:blipFill>
          <a:blip r:embed="rId2">
            <a:alphaModFix amt="100000"/>
          </a:blip>
          <a:srcRect l="24480" t="0" r="22131" b="0"/>
          <a:stretch>
            <a:fillRect/>
          </a:stretch>
        </p:blipFill>
        <p:spPr>
          <a:xfrm rot="0" flipH="0" flipV="0">
            <a:off x="6514858" y="1130300"/>
            <a:ext cx="4863457" cy="5105400"/>
          </a:xfrm>
          <a:prstGeom prst="rect">
            <a:avLst/>
          </a:prstGeom>
          <a:noFill/>
          <a:ln>
            <a:noFill/>
          </a:ln>
        </p:spPr>
      </p:pic>
      <p:grpSp>
        <p:nvGrpSpPr>
          <p:cNvPr id="4" name=""/>
          <p:cNvGrpSpPr/>
          <p:nvPr/>
        </p:nvGrpSpPr>
        <p:grpSpPr>
          <a:xfrm>
            <a:off x="4055496" y="2164208"/>
            <a:ext cx="2987040" cy="1026160"/>
            <a:chOff x="4055496" y="2164208"/>
            <a:chExt cx="2987040" cy="1026160"/>
          </a:xfrm>
        </p:grpSpPr>
        <p:sp>
          <p:nvSpPr>
            <p:cNvPr id="5" name="标题 1"/>
            <p:cNvSpPr txBox="1"/>
            <p:nvPr/>
          </p:nvSpPr>
          <p:spPr>
            <a:xfrm rot="0" flipH="0" flipV="0">
              <a:off x="4055496" y="2164208"/>
              <a:ext cx="2987040" cy="1026160"/>
            </a:xfrm>
            <a:prstGeom prst="roundRect">
              <a:avLst>
                <a:gd name="adj" fmla="val 50000"/>
              </a:avLst>
            </a:prstGeom>
            <a:gradFill>
              <a:gsLst>
                <a:gs pos="9000">
                  <a:schemeClr val="bg1">
                    <a:alpha val="0"/>
                  </a:schemeClr>
                </a:gs>
                <a:gs pos="100000">
                  <a:schemeClr val="bg1"/>
                </a:gs>
              </a:gsLst>
              <a:lin ang="36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097656" y="2275968"/>
              <a:ext cx="782320" cy="782320"/>
            </a:xfrm>
            <a:prstGeom prst="ellipse">
              <a:avLst/>
            </a:prstGeom>
            <a:gradFill>
              <a:gsLst>
                <a:gs pos="0">
                  <a:schemeClr val="accent1"/>
                </a:gs>
                <a:gs pos="100000">
                  <a:schemeClr val="accent2"/>
                </a:gs>
              </a:gsLst>
              <a:lin ang="36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6316807" y="2487546"/>
              <a:ext cx="334800" cy="362669"/>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grpSp>
      <p:grpSp>
        <p:nvGrpSpPr>
          <p:cNvPr id="8" name=""/>
          <p:cNvGrpSpPr/>
          <p:nvPr/>
        </p:nvGrpSpPr>
        <p:grpSpPr>
          <a:xfrm>
            <a:off x="4055496" y="4300831"/>
            <a:ext cx="2987040" cy="1026160"/>
            <a:chOff x="4055496" y="4300831"/>
            <a:chExt cx="2987040" cy="1026160"/>
          </a:xfrm>
        </p:grpSpPr>
        <p:sp>
          <p:nvSpPr>
            <p:cNvPr id="9" name="标题 1"/>
            <p:cNvSpPr txBox="1"/>
            <p:nvPr/>
          </p:nvSpPr>
          <p:spPr>
            <a:xfrm rot="0" flipH="0" flipV="0">
              <a:off x="4055496" y="4300831"/>
              <a:ext cx="2987040" cy="1026160"/>
            </a:xfrm>
            <a:prstGeom prst="roundRect">
              <a:avLst>
                <a:gd name="adj" fmla="val 50000"/>
              </a:avLst>
            </a:prstGeom>
            <a:gradFill>
              <a:gsLst>
                <a:gs pos="9000">
                  <a:schemeClr val="bg1">
                    <a:alpha val="0"/>
                  </a:schemeClr>
                </a:gs>
                <a:gs pos="100000">
                  <a:schemeClr val="bg1"/>
                </a:gs>
              </a:gsLst>
              <a:lin ang="36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097656" y="4422751"/>
              <a:ext cx="782320" cy="782320"/>
            </a:xfrm>
            <a:prstGeom prst="ellipse">
              <a:avLst/>
            </a:prstGeom>
            <a:gradFill>
              <a:gsLst>
                <a:gs pos="0">
                  <a:schemeClr val="accent1"/>
                </a:gs>
                <a:gs pos="100000">
                  <a:schemeClr val="accent2"/>
                </a:gs>
              </a:gsLst>
              <a:lin ang="36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6309889" y="4639593"/>
              <a:ext cx="348636" cy="348636"/>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grpSp>
      <p:sp>
        <p:nvSpPr>
          <p:cNvPr id="12" name="标题 1"/>
          <p:cNvSpPr txBox="1"/>
          <p:nvPr/>
        </p:nvSpPr>
        <p:spPr>
          <a:xfrm rot="0" flipH="1" flipV="0">
            <a:off x="800984" y="1992838"/>
            <a:ext cx="75315" cy="1459073"/>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1" flipV="0">
            <a:off x="800984" y="4139167"/>
            <a:ext cx="75315" cy="1459073"/>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1032123" y="1906138"/>
            <a:ext cx="4922521" cy="388573"/>
          </a:xfrm>
          <a:prstGeom prst="rect">
            <a:avLst/>
          </a:prstGeom>
          <a:noFill/>
          <a:ln cap="sq">
            <a:noFill/>
          </a:ln>
          <a:effectLst/>
        </p:spPr>
        <p:txBody>
          <a:bodyPr vert="horz" wrap="square" lIns="0" tIns="0" rIns="0" bIns="0" rtlCol="0" anchor="ctr"/>
          <a:lstStyle/>
          <a:p>
            <a:pPr algn="l">
              <a:lnSpc>
                <a:spcPct val="150000"/>
              </a:lnSpc>
            </a:pPr>
            <a:r>
              <a:rPr kumimoji="1" lang="en-US" altLang="zh-CN" sz="1600">
                <a:ln w="12700">
                  <a:noFill/>
                </a:ln>
                <a:solidFill>
                  <a:srgbClr val="F0A22E">
                    <a:alpha val="100000"/>
                  </a:srgbClr>
                </a:solidFill>
                <a:latin typeface="Source Han Sans CN Bold"/>
                <a:ea typeface="Source Han Sans CN Bold"/>
                <a:cs typeface="Source Han Sans CN Bold"/>
              </a:rPr>
              <a:t>苏轼生平与地位</a:t>
            </a:r>
            <a:endParaRPr kumimoji="1" lang="zh-CN" altLang="en-US"/>
          </a:p>
        </p:txBody>
      </p:sp>
      <p:sp>
        <p:nvSpPr>
          <p:cNvPr id="15" name="标题 1"/>
          <p:cNvSpPr txBox="1"/>
          <p:nvPr/>
        </p:nvSpPr>
        <p:spPr>
          <a:xfrm rot="0" flipH="0" flipV="0">
            <a:off x="1032124" y="2363429"/>
            <a:ext cx="4922521" cy="1062677"/>
          </a:xfrm>
          <a:prstGeom prst="rect">
            <a:avLst/>
          </a:prstGeom>
          <a:noFill/>
          <a:ln cap="sq">
            <a:noFill/>
          </a:ln>
        </p:spPr>
        <p:txBody>
          <a:bodyPr vert="horz" wrap="square" lIns="0" tIns="0" rIns="0" bIns="0" rtlCol="0" anchor="t"/>
          <a:lstStyle/>
          <a:p>
            <a:pPr algn="l">
              <a:lnSpc>
                <a:spcPct val="150000"/>
              </a:lnSpc>
            </a:pPr>
            <a:r>
              <a:rPr kumimoji="1" lang="en-US" altLang="zh-CN" sz="924">
                <a:ln w="12700">
                  <a:noFill/>
                </a:ln>
                <a:solidFill>
                  <a:srgbClr val="262626">
                    <a:alpha val="100000"/>
                  </a:srgbClr>
                </a:solidFill>
                <a:latin typeface="Source Han Sans"/>
                <a:ea typeface="Source Han Sans"/>
                <a:cs typeface="Source Han Sans"/>
              </a:rPr>
              <a:t>苏轼（1037年1月8日—1101年8月24日），字子瞻，号东坡居士。北宋著名文学家、书法家、画家，豪放派代表，北宋文坛领袖。其诗题材广阔，清新豪健，与黄庭坚并称“苏黄”；词开豪放一派，与辛弃疾同是豪放派代表，并称“苏辛”。
苏轼一生仕途坎坷，多次被贬，但始终保持着乐观豁达的人生态度，其作品充满了对生活的热爱和对理想的追求，对后世文学产生了深远影响。</a:t>
            </a:r>
            <a:endParaRPr kumimoji="1" lang="zh-CN" altLang="en-US"/>
          </a:p>
        </p:txBody>
      </p:sp>
      <p:sp>
        <p:nvSpPr>
          <p:cNvPr id="16" name="标题 1"/>
          <p:cNvSpPr txBox="1"/>
          <p:nvPr/>
        </p:nvSpPr>
        <p:spPr>
          <a:xfrm rot="0" flipH="0" flipV="0">
            <a:off x="1032123" y="4007702"/>
            <a:ext cx="4922521" cy="446446"/>
          </a:xfrm>
          <a:prstGeom prst="rect">
            <a:avLst/>
          </a:prstGeom>
          <a:noFill/>
          <a:ln cap="sq">
            <a:noFill/>
          </a:ln>
          <a:effectLst/>
        </p:spPr>
        <p:txBody>
          <a:bodyPr vert="horz" wrap="square" lIns="0" tIns="0" rIns="0" bIns="0" rtlCol="0" anchor="ctr"/>
          <a:lstStyle/>
          <a:p>
            <a:pPr algn="l">
              <a:lnSpc>
                <a:spcPct val="150000"/>
              </a:lnSpc>
            </a:pPr>
            <a:r>
              <a:rPr kumimoji="1" lang="en-US" altLang="zh-CN" sz="1600">
                <a:ln w="12700">
                  <a:noFill/>
                </a:ln>
                <a:solidFill>
                  <a:srgbClr val="000000">
                    <a:alpha val="100000"/>
                  </a:srgbClr>
                </a:solidFill>
                <a:latin typeface="Source Han Sans CN Bold"/>
                <a:ea typeface="Source Han Sans CN Bold"/>
                <a:cs typeface="Source Han Sans CN Bold"/>
              </a:rPr>
              <a:t>豪放派词风特点</a:t>
            </a:r>
            <a:endParaRPr kumimoji="1" lang="zh-CN" altLang="en-US"/>
          </a:p>
        </p:txBody>
      </p:sp>
      <p:sp>
        <p:nvSpPr>
          <p:cNvPr id="17" name="标题 1"/>
          <p:cNvSpPr txBox="1"/>
          <p:nvPr/>
        </p:nvSpPr>
        <p:spPr>
          <a:xfrm rot="0" flipH="0" flipV="0">
            <a:off x="1032123" y="4520342"/>
            <a:ext cx="4922521" cy="1062677"/>
          </a:xfrm>
          <a:prstGeom prst="rect">
            <a:avLst/>
          </a:prstGeom>
          <a:noFill/>
          <a:ln cap="sq">
            <a:noFill/>
          </a:ln>
        </p:spPr>
        <p:txBody>
          <a:bodyPr vert="horz" wrap="square" lIns="0" tIns="0" rIns="0" bIns="0" rtlCol="0" anchor="t"/>
          <a:lstStyle/>
          <a:p>
            <a:pPr algn="l">
              <a:lnSpc>
                <a:spcPct val="150000"/>
              </a:lnSpc>
            </a:pPr>
            <a:r>
              <a:rPr kumimoji="1" lang="en-US" altLang="zh-CN" sz="924">
                <a:ln w="12700">
                  <a:noFill/>
                </a:ln>
                <a:solidFill>
                  <a:srgbClr val="262626">
                    <a:alpha val="100000"/>
                  </a:srgbClr>
                </a:solidFill>
                <a:latin typeface="Source Han Sans"/>
                <a:ea typeface="Source Han Sans"/>
                <a:cs typeface="Source Han Sans"/>
              </a:rPr>
              <a:t>豪放派是宋词的一大流派，以苏轼为代表。其词风豪迈奔放，意境开阔，情感真挚。豪放派词作题材广泛，不仅有传统的男女爱情、离别相思，更有对国家、社会、人生的思考和感慨。
在艺术手法上，豪放派词作常常运用夸张、拟人等修辞手法，语言雄浑豪迈，富有感染力。苏轼的《水调歌头·明月几时有》就是豪放派词作的经典之作，其意境宏阔，情感深沉，充分展现了豪放派词风的特点。</a:t>
            </a:r>
            <a:endParaRPr kumimoji="1" lang="zh-CN" altLang="en-US"/>
          </a:p>
        </p:txBody>
      </p:sp>
      <p:sp>
        <p:nvSpPr>
          <p:cNvPr id="18" name="标题 1"/>
          <p:cNvSpPr txBox="1"/>
          <p:nvPr/>
        </p:nvSpPr>
        <p:spPr>
          <a:xfrm rot="0" flipH="0" flipV="0">
            <a:off x="660400" y="4065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作者简介</a:t>
            </a:r>
            <a:endParaRPr kumimoji="1" lang="zh-CN" altLang="en-US"/>
          </a:p>
        </p:txBody>
      </p:sp>
      <p:cxnSp>
        <p:nvCxnSpPr>
          <p:cNvPr id="19" name="标题 1"/>
          <p:cNvCxnSpPr/>
          <p:nvPr/>
        </p:nvCxnSpPr>
        <p:spPr>
          <a:xfrm rot="0" flipH="0" flipV="0">
            <a:off x="660400" y="958850"/>
            <a:ext cx="11461750" cy="0"/>
          </a:xfrm>
          <a:prstGeom prst="line">
            <a:avLst/>
          </a:prstGeom>
          <a:noFill/>
          <a:ln w="28575" cap="sq">
            <a:gradFill>
              <a:gsLst>
                <a:gs pos="0">
                  <a:schemeClr val="accent1"/>
                </a:gs>
                <a:gs pos="100000">
                  <a:schemeClr val="bg1"/>
                </a:gs>
              </a:gsLst>
              <a:lin ang="0" scaled="0"/>
            </a:gradFill>
            <a:miter/>
          </a:ln>
        </p:spPr>
      </p:cxnSp>
      <p:grpSp>
        <p:nvGrpSpPr>
          <p:cNvPr id="20" name=""/>
          <p:cNvGrpSpPr/>
          <p:nvPr/>
        </p:nvGrpSpPr>
        <p:grpSpPr>
          <a:xfrm>
            <a:off x="203200" y="561165"/>
            <a:ext cx="381000" cy="158750"/>
            <a:chOff x="203200" y="561165"/>
            <a:chExt cx="381000" cy="158750"/>
          </a:xfrm>
        </p:grpSpPr>
        <p:sp>
          <p:nvSpPr>
            <p:cNvPr id="21" name="标题 1"/>
            <p:cNvSpPr txBox="1"/>
            <p:nvPr/>
          </p:nvSpPr>
          <p:spPr>
            <a:xfrm rot="0" flipH="0" flipV="0">
              <a:off x="42545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203200" y="561165"/>
              <a:ext cx="158750" cy="15875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Tree>
  </p:cSld>
</p:sld>
</file>

<file path=ppt/theme/_rels/theme1.xml.rels><?xml version="1.0" encoding="UTF-8" standalone="yes"?>
<Relationships xmlns="http://schemas.openxmlformats.org/package/2006/relationships">

</Relationships>
</file>

<file path=ppt/theme/theme1.xml><?xml version="1.0" encoding="utf-8"?>
<a:theme xmlns:a="http://schemas.openxmlformats.org/drawingml/2006/main" xmlns:r="http://schemas.openxmlformats.org/officeDocument/2006/relationships" xmlns:p="http://schemas.openxmlformats.org/presentationml/2006/main" name="Office 主题​​">
  <a:themeElements>
    <a:clrScheme name="Office">
      <a:dk1>
        <a:srgbClr val="000000"/>
      </a:dk1>
      <a:lt1>
        <a:srgbClr val="FFFFFF"/>
      </a:lt1>
      <a:dk2>
        <a:srgbClr val="4E3B30"/>
      </a:dk2>
      <a:lt2>
        <a:srgbClr val="FBEEC9"/>
      </a:lt2>
      <a:accent1>
        <a:srgbClr val="F0A22E"/>
      </a:accent1>
      <a:accent2>
        <a:srgbClr val="E85402"/>
      </a:accent2>
      <a:accent3>
        <a:srgbClr val="C00000"/>
      </a:accent3>
      <a:accent4>
        <a:srgbClr val="C3986D"/>
      </a:accent4>
      <a:accent5>
        <a:srgbClr val="F0A22E"/>
      </a:accent5>
      <a:accent6>
        <a:srgbClr val="C17529"/>
      </a:accent6>
      <a:hlink>
        <a:srgbClr val="AD1F1F"/>
      </a:hlink>
      <a:folHlink>
        <a:srgbClr val="FFC42F"/>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